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7559675" cy="10691813"/>
  <p:notesSz cx="6784975" cy="9906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前田絵美" initials="前田絵美" lastIdx="0" clrIdx="0">
    <p:extLst>
      <p:ext uri="{19B8F6BF-5375-455C-9EA6-DF929625EA0E}">
        <p15:presenceInfo xmlns:p15="http://schemas.microsoft.com/office/powerpoint/2012/main" userId="S-1-5-21-847958140-1934936199-3180403622-31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4A0F"/>
    <a:srgbClr val="339933"/>
    <a:srgbClr val="E26714"/>
    <a:srgbClr val="8A8043"/>
    <a:srgbClr val="F05A28"/>
    <a:srgbClr val="D09E00"/>
    <a:srgbClr val="FFC000"/>
    <a:srgbClr val="B9493D"/>
    <a:srgbClr val="752E27"/>
    <a:srgbClr val="993D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68" autoAdjust="0"/>
    <p:restoredTop sz="94660"/>
  </p:normalViewPr>
  <p:slideViewPr>
    <p:cSldViewPr snapToGrid="0">
      <p:cViewPr>
        <p:scale>
          <a:sx n="78" d="100"/>
          <a:sy n="78" d="100"/>
        </p:scale>
        <p:origin x="1920" y="-1968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commentAuthors.xml" Type="http://schemas.openxmlformats.org/officeDocument/2006/relationships/commentAuthors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05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3339" y="0"/>
            <a:ext cx="294005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AF33D4F4-1CA0-43D0-90A6-337410BEC5BC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9800" y="1238250"/>
            <a:ext cx="2365375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7863" y="4767264"/>
            <a:ext cx="5429250" cy="3900487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40050" cy="496887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3339" y="9409113"/>
            <a:ext cx="2940050" cy="496887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171CA3B1-6AA3-41A9-866F-4C8D0DC740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331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1.jpg" Type="http://schemas.openxmlformats.org/officeDocument/2006/relationships/image"/><Relationship Id="rId3" Target="../media/image2.jpg" Type="http://schemas.openxmlformats.org/officeDocument/2006/relationships/image"/><Relationship Id="rId4" Target="../media/image3.jpg" Type="http://schemas.openxmlformats.org/officeDocument/2006/relationships/image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jpg" Type="http://schemas.openxmlformats.org/officeDocument/2006/relationships/image"/><Relationship Id="rId3" Target="../media/image5.jpg" Type="http://schemas.openxmlformats.org/officeDocument/2006/relationships/image"/><Relationship Id="rId4" Target="../media/image1.jpg" Type="http://schemas.openxmlformats.org/officeDocument/2006/relationships/image"/><Relationship Id="rId5" Target="../media/image6.jpg" Type="http://schemas.openxmlformats.org/officeDocument/2006/relationships/image"/><Relationship Id="rId6" Target="../media/image7.jpg" Type="http://schemas.openxmlformats.org/officeDocument/2006/relationships/image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テキスト プレースホルダー 169"/>
          <p:cNvSpPr>
            <a:spLocks noGrp="1"/>
          </p:cNvSpPr>
          <p:nvPr>
            <p:ph type="body" sz="quarter" idx="10" hasCustomPrompt="1"/>
          </p:nvPr>
        </p:nvSpPr>
        <p:spPr>
          <a:xfrm>
            <a:off x="2149790" y="1681717"/>
            <a:ext cx="3642998" cy="531812"/>
          </a:xfrm>
        </p:spPr>
        <p:txBody>
          <a:bodyPr>
            <a:normAutofit/>
          </a:bodyPr>
          <a:lstStyle>
            <a:lvl1pPr marL="0" indent="0" algn="ctr">
              <a:buNone/>
              <a:defRPr sz="1300" b="1" spc="300">
                <a:solidFill>
                  <a:srgbClr val="752E2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ここにキャッチコピーを入れましょう</a:t>
            </a:r>
          </a:p>
        </p:txBody>
      </p:sp>
      <p:sp>
        <p:nvSpPr>
          <p:cNvPr id="171" name="テキスト プレースホルダー 169"/>
          <p:cNvSpPr>
            <a:spLocks noGrp="1"/>
          </p:cNvSpPr>
          <p:nvPr>
            <p:ph type="body" sz="quarter" idx="11" hasCustomPrompt="1"/>
          </p:nvPr>
        </p:nvSpPr>
        <p:spPr>
          <a:xfrm>
            <a:off x="1486531" y="3749418"/>
            <a:ext cx="1195503" cy="531812"/>
          </a:xfrm>
        </p:spPr>
        <p:txBody>
          <a:bodyPr>
            <a:noAutofit/>
          </a:bodyPr>
          <a:lstStyle>
            <a:lvl1pPr marL="0" indent="0" algn="ctr">
              <a:buNone/>
              <a:defRPr sz="2400" b="1" spc="0">
                <a:solidFill>
                  <a:srgbClr val="752E2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20XX</a:t>
            </a:r>
            <a:endParaRPr kumimoji="1" lang="ja-JP" altLang="en-US" dirty="0"/>
          </a:p>
        </p:txBody>
      </p:sp>
      <p:sp>
        <p:nvSpPr>
          <p:cNvPr id="172" name="テキスト プレースホルダー 169"/>
          <p:cNvSpPr>
            <a:spLocks noGrp="1"/>
          </p:cNvSpPr>
          <p:nvPr>
            <p:ph type="body" sz="quarter" idx="12" hasCustomPrompt="1"/>
          </p:nvPr>
        </p:nvSpPr>
        <p:spPr>
          <a:xfrm>
            <a:off x="2827408" y="3558589"/>
            <a:ext cx="1098983" cy="776523"/>
          </a:xfrm>
        </p:spPr>
        <p:txBody>
          <a:bodyPr>
            <a:noAutofit/>
          </a:bodyPr>
          <a:lstStyle>
            <a:lvl1pPr marL="0" indent="0" algn="ctr">
              <a:buNone/>
              <a:defRPr sz="4400" b="1" spc="0">
                <a:solidFill>
                  <a:srgbClr val="752E2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75" name="テキスト プレースホルダー 169"/>
          <p:cNvSpPr>
            <a:spLocks noGrp="1"/>
          </p:cNvSpPr>
          <p:nvPr>
            <p:ph type="body" sz="quarter" idx="13" hasCustomPrompt="1"/>
          </p:nvPr>
        </p:nvSpPr>
        <p:spPr>
          <a:xfrm>
            <a:off x="3970408" y="3558589"/>
            <a:ext cx="1098983" cy="776523"/>
          </a:xfrm>
        </p:spPr>
        <p:txBody>
          <a:bodyPr>
            <a:noAutofit/>
          </a:bodyPr>
          <a:lstStyle>
            <a:lvl1pPr marL="0" indent="0" algn="ctr">
              <a:buNone/>
              <a:defRPr sz="4400" b="1" spc="0">
                <a:solidFill>
                  <a:srgbClr val="752E2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78" name="テキスト プレースホルダー 169"/>
          <p:cNvSpPr>
            <a:spLocks noGrp="1"/>
          </p:cNvSpPr>
          <p:nvPr>
            <p:ph type="body" sz="quarter" idx="14" hasCustomPrompt="1"/>
          </p:nvPr>
        </p:nvSpPr>
        <p:spPr>
          <a:xfrm>
            <a:off x="5257408" y="3695689"/>
            <a:ext cx="761689" cy="658639"/>
          </a:xfrm>
        </p:spPr>
        <p:txBody>
          <a:bodyPr>
            <a:noAutofit/>
          </a:bodyPr>
          <a:lstStyle>
            <a:lvl1pPr marL="0" indent="0" algn="ctr">
              <a:buNone/>
              <a:defRPr sz="2400" b="1" spc="0">
                <a:solidFill>
                  <a:srgbClr val="752E2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日</a:t>
            </a:r>
          </a:p>
        </p:txBody>
      </p:sp>
      <p:sp>
        <p:nvSpPr>
          <p:cNvPr id="189" name="テキスト プレースホルダー 169"/>
          <p:cNvSpPr>
            <a:spLocks noGrp="1"/>
          </p:cNvSpPr>
          <p:nvPr>
            <p:ph type="body" sz="quarter" idx="15" hasCustomPrompt="1"/>
          </p:nvPr>
        </p:nvSpPr>
        <p:spPr>
          <a:xfrm>
            <a:off x="205954" y="10331548"/>
            <a:ext cx="7147766" cy="407733"/>
          </a:xfrm>
        </p:spPr>
        <p:txBody>
          <a:bodyPr>
            <a:noAutofit/>
          </a:bodyPr>
          <a:lstStyle>
            <a:lvl1pPr marL="0" indent="0" algn="l">
              <a:buNone/>
              <a:defRPr sz="1200" b="0" spc="0" baseline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主催：</a:t>
            </a:r>
            <a:r>
              <a:rPr kumimoji="1" lang="en-US" altLang="ja-JP" dirty="0"/>
              <a:t>MF</a:t>
            </a:r>
            <a:r>
              <a:rPr kumimoji="1" lang="ja-JP" altLang="en-US" dirty="0"/>
              <a:t>収穫祭 実行委員会　　お問い合わせ先：</a:t>
            </a:r>
            <a:r>
              <a:rPr kumimoji="1" lang="en-US" altLang="ja-JP" dirty="0"/>
              <a:t>00-0000-0000</a:t>
            </a:r>
            <a:r>
              <a:rPr kumimoji="1" lang="ja-JP" altLang="en-US" dirty="0"/>
              <a:t>　 </a:t>
            </a:r>
            <a:r>
              <a:rPr kumimoji="1" lang="en-US" altLang="ja-JP" dirty="0"/>
              <a:t>http://XXXXXX_sample.aa.jp</a:t>
            </a:r>
          </a:p>
          <a:p>
            <a:pPr lvl="0"/>
            <a:endParaRPr kumimoji="1" lang="ja-JP" altLang="en-US" dirty="0"/>
          </a:p>
        </p:txBody>
      </p:sp>
      <p:sp>
        <p:nvSpPr>
          <p:cNvPr id="198" name="図プレースホルダー 197"/>
          <p:cNvSpPr>
            <a:spLocks noGrp="1"/>
          </p:cNvSpPr>
          <p:nvPr>
            <p:ph type="pic" sz="quarter" idx="19" hasCustomPrompt="1"/>
          </p:nvPr>
        </p:nvSpPr>
        <p:spPr>
          <a:xfrm>
            <a:off x="4592638" y="8309638"/>
            <a:ext cx="2675159" cy="1628111"/>
          </a:xfrm>
          <a:blipFill dpi="0" rotWithShape="1">
            <a:blip r:embed="rId2"/>
            <a:srcRect/>
            <a:tile tx="0" ty="0" sx="100000" sy="100000" flip="none" algn="ctr"/>
          </a:blipFill>
        </p:spPr>
        <p:txBody>
          <a:bodyPr tIns="324000">
            <a:normAutofit/>
          </a:bodyPr>
          <a:lstStyle>
            <a:lvl1pPr marL="0" indent="0" algn="ctr"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写真や地図を入れましょう</a:t>
            </a:r>
          </a:p>
        </p:txBody>
      </p:sp>
      <p:sp>
        <p:nvSpPr>
          <p:cNvPr id="192" name="テキスト プレースホルダー 169"/>
          <p:cNvSpPr>
            <a:spLocks noGrp="1"/>
          </p:cNvSpPr>
          <p:nvPr>
            <p:ph type="body" sz="quarter" idx="17" hasCustomPrompt="1"/>
          </p:nvPr>
        </p:nvSpPr>
        <p:spPr>
          <a:xfrm>
            <a:off x="210703" y="8812211"/>
            <a:ext cx="4065221" cy="433676"/>
          </a:xfrm>
        </p:spPr>
        <p:txBody>
          <a:bodyPr>
            <a:noAutofit/>
          </a:bodyPr>
          <a:lstStyle>
            <a:lvl1pPr marL="0" indent="0" algn="l">
              <a:buNone/>
              <a:defRPr sz="1400" b="1" spc="0">
                <a:solidFill>
                  <a:srgbClr val="752E2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〇〇〇県〇〇市〇〇〇町〇〇</a:t>
            </a:r>
            <a:r>
              <a:rPr kumimoji="1" lang="en-US" altLang="ja-JP" dirty="0"/>
              <a:t>1234-XXXX</a:t>
            </a:r>
            <a:endParaRPr kumimoji="1" lang="ja-JP" altLang="en-US" dirty="0"/>
          </a:p>
        </p:txBody>
      </p:sp>
      <p:sp>
        <p:nvSpPr>
          <p:cNvPr id="182" name="テキスト プレースホルダー 169"/>
          <p:cNvSpPr>
            <a:spLocks noGrp="1"/>
          </p:cNvSpPr>
          <p:nvPr>
            <p:ph type="body" sz="quarter" idx="20" hasCustomPrompt="1"/>
          </p:nvPr>
        </p:nvSpPr>
        <p:spPr>
          <a:xfrm>
            <a:off x="1073518" y="9511248"/>
            <a:ext cx="3211145" cy="338814"/>
          </a:xfrm>
        </p:spPr>
        <p:txBody>
          <a:bodyPr>
            <a:noAutofit/>
          </a:bodyPr>
          <a:lstStyle>
            <a:lvl1pPr marL="0" indent="0" algn="l">
              <a:buNone/>
              <a:defRPr sz="1100" b="1" spc="0">
                <a:solidFill>
                  <a:srgbClr val="752E2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大人 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円　子供 </a:t>
            </a:r>
            <a:r>
              <a:rPr kumimoji="1" lang="en-US" altLang="ja-JP" dirty="0"/>
              <a:t>000</a:t>
            </a:r>
            <a:r>
              <a:rPr kumimoji="1" lang="ja-JP" altLang="en-US" dirty="0"/>
              <a:t>円（小学生以下）</a:t>
            </a:r>
          </a:p>
        </p:txBody>
      </p:sp>
      <p:sp>
        <p:nvSpPr>
          <p:cNvPr id="185" name="テキスト プレースホルダー 169"/>
          <p:cNvSpPr>
            <a:spLocks noGrp="1"/>
          </p:cNvSpPr>
          <p:nvPr>
            <p:ph type="body" sz="quarter" idx="21" hasCustomPrompt="1"/>
          </p:nvPr>
        </p:nvSpPr>
        <p:spPr>
          <a:xfrm>
            <a:off x="1073518" y="9202114"/>
            <a:ext cx="3211145" cy="338814"/>
          </a:xfrm>
        </p:spPr>
        <p:txBody>
          <a:bodyPr>
            <a:noAutofit/>
          </a:bodyPr>
          <a:lstStyle>
            <a:lvl1pPr marL="0" indent="0" algn="l">
              <a:buNone/>
              <a:defRPr sz="1100" b="1" spc="0">
                <a:solidFill>
                  <a:srgbClr val="752E2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11</a:t>
            </a:r>
            <a:r>
              <a:rPr kumimoji="1" lang="ja-JP" altLang="en-US" dirty="0"/>
              <a:t>：</a:t>
            </a:r>
            <a:r>
              <a:rPr kumimoji="1" lang="en-US" altLang="ja-JP" dirty="0"/>
              <a:t>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15</a:t>
            </a:r>
            <a:r>
              <a:rPr kumimoji="1" lang="ja-JP" altLang="en-US" dirty="0"/>
              <a:t>：</a:t>
            </a:r>
            <a:r>
              <a:rPr kumimoji="1" lang="en-US" altLang="ja-JP" dirty="0"/>
              <a:t>00</a:t>
            </a:r>
            <a:r>
              <a:rPr kumimoji="1" lang="ja-JP" altLang="en-US" dirty="0"/>
              <a:t>（小雨決行）</a:t>
            </a:r>
          </a:p>
        </p:txBody>
      </p:sp>
      <p:sp>
        <p:nvSpPr>
          <p:cNvPr id="190" name="テキスト プレースホルダー 169"/>
          <p:cNvSpPr>
            <a:spLocks noGrp="1"/>
          </p:cNvSpPr>
          <p:nvPr>
            <p:ph type="body" sz="quarter" idx="22" hasCustomPrompt="1"/>
          </p:nvPr>
        </p:nvSpPr>
        <p:spPr>
          <a:xfrm>
            <a:off x="217144" y="9802185"/>
            <a:ext cx="4079561" cy="338814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0" spc="0">
                <a:solidFill>
                  <a:srgbClr val="752E2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※</a:t>
            </a:r>
            <a:r>
              <a:rPr kumimoji="1" lang="ja-JP" altLang="en-US" dirty="0"/>
              <a:t>注意事項を入れましょう。</a:t>
            </a:r>
            <a:r>
              <a:rPr kumimoji="1" lang="en-US" altLang="ja-JP" dirty="0"/>
              <a:t>※</a:t>
            </a:r>
            <a:r>
              <a:rPr kumimoji="1" lang="ja-JP" altLang="en-US" dirty="0"/>
              <a:t>注意事項を入れましょう。</a:t>
            </a:r>
            <a:r>
              <a:rPr kumimoji="1" lang="en-US" altLang="ja-JP" dirty="0"/>
              <a:t>※</a:t>
            </a:r>
            <a:r>
              <a:rPr kumimoji="1" lang="ja-JP" altLang="en-US" dirty="0"/>
              <a:t>注意事項を入れましょう。</a:t>
            </a:r>
          </a:p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ja-JP" altLang="en-US" dirty="0"/>
          </a:p>
          <a:p>
            <a:pPr lvl="0"/>
            <a:endParaRPr kumimoji="1" lang="ja-JP" altLang="en-US" dirty="0"/>
          </a:p>
        </p:txBody>
      </p:sp>
      <p:sp>
        <p:nvSpPr>
          <p:cNvPr id="206" name="図プレースホルダー 197"/>
          <p:cNvSpPr>
            <a:spLocks noGrp="1"/>
          </p:cNvSpPr>
          <p:nvPr>
            <p:ph type="pic" sz="quarter" idx="27" hasCustomPrompt="1"/>
          </p:nvPr>
        </p:nvSpPr>
        <p:spPr>
          <a:xfrm>
            <a:off x="505424" y="5628071"/>
            <a:ext cx="2454999" cy="2466093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ctr"/>
          </a:blipFill>
        </p:spPr>
        <p:txBody>
          <a:bodyPr tIns="468000">
            <a:normAutofit/>
          </a:bodyPr>
          <a:lstStyle>
            <a:lvl1pPr marL="0" indent="0" algn="ctr"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210" name="テキスト プレースホルダー 169"/>
          <p:cNvSpPr>
            <a:spLocks noGrp="1"/>
          </p:cNvSpPr>
          <p:nvPr>
            <p:ph type="body" sz="quarter" idx="16" hasCustomPrompt="1"/>
          </p:nvPr>
        </p:nvSpPr>
        <p:spPr>
          <a:xfrm>
            <a:off x="217144" y="8312304"/>
            <a:ext cx="4058780" cy="624450"/>
          </a:xfrm>
        </p:spPr>
        <p:txBody>
          <a:bodyPr>
            <a:noAutofit/>
          </a:bodyPr>
          <a:lstStyle>
            <a:lvl1pPr marL="0" indent="0" algn="l">
              <a:buNone/>
              <a:defRPr sz="3600" b="1" spc="0">
                <a:solidFill>
                  <a:srgbClr val="752E2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マイクロ ファーム</a:t>
            </a:r>
          </a:p>
        </p:txBody>
      </p:sp>
      <p:sp>
        <p:nvSpPr>
          <p:cNvPr id="65" name="図プレースホルダー 197"/>
          <p:cNvSpPr>
            <a:spLocks noGrp="1"/>
          </p:cNvSpPr>
          <p:nvPr>
            <p:ph type="pic" sz="quarter" idx="30" hasCustomPrompt="1"/>
          </p:nvPr>
        </p:nvSpPr>
        <p:spPr>
          <a:xfrm>
            <a:off x="177733" y="4841316"/>
            <a:ext cx="1459151" cy="1465745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ctr"/>
          </a:blipFill>
        </p:spPr>
        <p:txBody>
          <a:bodyPr tIns="0">
            <a:normAutofit/>
          </a:bodyPr>
          <a:lstStyle>
            <a:lvl1pPr marL="0" indent="0" algn="ctr"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</p:spTree>
    <p:extLst>
      <p:ext uri="{BB962C8B-B14F-4D97-AF65-F5344CB8AC3E}">
        <p14:creationId xmlns:p14="http://schemas.microsoft.com/office/powerpoint/2010/main" val="3726742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1E19-A1A7-4D90-A5DA-84687C1AC2A0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FF935-8F6C-4C0E-93BD-BBE05CF0D0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428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1E19-A1A7-4D90-A5DA-84687C1AC2A0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FF935-8F6C-4C0E-93BD-BBE05CF0D0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130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図プレースホルダー 197"/>
          <p:cNvSpPr>
            <a:spLocks noGrp="1"/>
          </p:cNvSpPr>
          <p:nvPr>
            <p:ph type="pic" sz="quarter" idx="38" hasCustomPrompt="1"/>
          </p:nvPr>
        </p:nvSpPr>
        <p:spPr>
          <a:xfrm>
            <a:off x="5048910" y="5524501"/>
            <a:ext cx="2517366" cy="2467466"/>
          </a:xfrm>
          <a:blipFill dpi="0" rotWithShape="1">
            <a:blip r:embed="rId2"/>
            <a:srcRect/>
            <a:tile tx="0" ty="0" sx="100000" sy="100000" flip="none" algn="ctr"/>
          </a:blipFill>
        </p:spPr>
        <p:txBody>
          <a:bodyPr tIns="720000">
            <a:normAutofit/>
          </a:bodyPr>
          <a:lstStyle>
            <a:lvl1pPr marL="0" indent="0" algn="ctr"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77" name="図プレースホルダー 197"/>
          <p:cNvSpPr>
            <a:spLocks noGrp="1"/>
          </p:cNvSpPr>
          <p:nvPr>
            <p:ph type="pic" sz="quarter" idx="36" hasCustomPrompt="1"/>
          </p:nvPr>
        </p:nvSpPr>
        <p:spPr>
          <a:xfrm>
            <a:off x="726" y="5524501"/>
            <a:ext cx="2517366" cy="2467466"/>
          </a:xfrm>
          <a:blipFill dpi="0" rotWithShape="1">
            <a:blip r:embed="rId3"/>
            <a:srcRect/>
            <a:tile tx="0" ty="0" sx="100000" sy="100000" flip="none" algn="ctr"/>
          </a:blipFill>
        </p:spPr>
        <p:txBody>
          <a:bodyPr tIns="720000">
            <a:normAutofit/>
          </a:bodyPr>
          <a:lstStyle>
            <a:lvl1pPr marL="0" indent="0" algn="ctr"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39" name="テキスト プレースホルダー 169"/>
          <p:cNvSpPr>
            <a:spLocks noGrp="1"/>
          </p:cNvSpPr>
          <p:nvPr>
            <p:ph type="body" sz="quarter" idx="12" hasCustomPrompt="1"/>
          </p:nvPr>
        </p:nvSpPr>
        <p:spPr>
          <a:xfrm>
            <a:off x="3253239" y="1886981"/>
            <a:ext cx="767371" cy="776523"/>
          </a:xfrm>
        </p:spPr>
        <p:txBody>
          <a:bodyPr>
            <a:noAutofit/>
          </a:bodyPr>
          <a:lstStyle>
            <a:lvl1pPr marL="0" indent="0" algn="ctr">
              <a:buNone/>
              <a:defRPr sz="4000" b="1" spc="0">
                <a:solidFill>
                  <a:schemeClr val="bg1"/>
                </a:solidFill>
                <a:latin typeface="HGP明朝E" panose="02020900000000000000" pitchFamily="18" charset="-128"/>
                <a:ea typeface="HGP明朝E" panose="02020900000000000000" pitchFamily="18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41" name="テキスト プレースホルダー 169"/>
          <p:cNvSpPr>
            <a:spLocks noGrp="1"/>
          </p:cNvSpPr>
          <p:nvPr>
            <p:ph type="body" sz="quarter" idx="13" hasCustomPrompt="1"/>
          </p:nvPr>
        </p:nvSpPr>
        <p:spPr>
          <a:xfrm>
            <a:off x="4015239" y="1886981"/>
            <a:ext cx="767371" cy="776523"/>
          </a:xfrm>
        </p:spPr>
        <p:txBody>
          <a:bodyPr>
            <a:noAutofit/>
          </a:bodyPr>
          <a:lstStyle>
            <a:lvl1pPr marL="0" indent="0" algn="ctr">
              <a:buNone/>
              <a:defRPr sz="4000" b="1" spc="0">
                <a:solidFill>
                  <a:schemeClr val="bg1"/>
                </a:solidFill>
                <a:latin typeface="HGP明朝E" panose="02020900000000000000" pitchFamily="18" charset="-128"/>
                <a:ea typeface="HGP明朝E" panose="02020900000000000000" pitchFamily="18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46" name="テキスト プレースホルダー 169"/>
          <p:cNvSpPr>
            <a:spLocks noGrp="1"/>
          </p:cNvSpPr>
          <p:nvPr>
            <p:ph type="body" sz="quarter" idx="15" hasCustomPrompt="1"/>
          </p:nvPr>
        </p:nvSpPr>
        <p:spPr>
          <a:xfrm>
            <a:off x="5341119" y="1886981"/>
            <a:ext cx="767371" cy="776523"/>
          </a:xfrm>
        </p:spPr>
        <p:txBody>
          <a:bodyPr>
            <a:noAutofit/>
          </a:bodyPr>
          <a:lstStyle>
            <a:lvl1pPr marL="0" indent="0" algn="ctr">
              <a:buNone/>
              <a:defRPr sz="4000" b="1" spc="0">
                <a:solidFill>
                  <a:schemeClr val="bg1"/>
                </a:solidFill>
                <a:latin typeface="HGP明朝E" panose="02020900000000000000" pitchFamily="18" charset="-128"/>
                <a:ea typeface="HGP明朝E" panose="02020900000000000000" pitchFamily="18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47" name="テキスト プレースホルダー 169"/>
          <p:cNvSpPr>
            <a:spLocks noGrp="1"/>
          </p:cNvSpPr>
          <p:nvPr>
            <p:ph type="body" sz="quarter" idx="16" hasCustomPrompt="1"/>
          </p:nvPr>
        </p:nvSpPr>
        <p:spPr>
          <a:xfrm>
            <a:off x="6103119" y="1886981"/>
            <a:ext cx="767371" cy="776523"/>
          </a:xfrm>
        </p:spPr>
        <p:txBody>
          <a:bodyPr>
            <a:noAutofit/>
          </a:bodyPr>
          <a:lstStyle>
            <a:lvl1pPr marL="0" indent="0" algn="ctr">
              <a:buNone/>
              <a:defRPr sz="4000" b="1" spc="0">
                <a:solidFill>
                  <a:schemeClr val="bg1"/>
                </a:solidFill>
                <a:latin typeface="HGP明朝E" panose="02020900000000000000" pitchFamily="18" charset="-128"/>
                <a:ea typeface="HGP明朝E" panose="02020900000000000000" pitchFamily="18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51" name="テキスト プレースホルダー 169"/>
          <p:cNvSpPr>
            <a:spLocks noGrp="1"/>
          </p:cNvSpPr>
          <p:nvPr>
            <p:ph type="body" sz="quarter" idx="10" hasCustomPrompt="1"/>
          </p:nvPr>
        </p:nvSpPr>
        <p:spPr>
          <a:xfrm>
            <a:off x="2200276" y="309924"/>
            <a:ext cx="5108560" cy="531812"/>
          </a:xfrm>
        </p:spPr>
        <p:txBody>
          <a:bodyPr>
            <a:normAutofit/>
          </a:bodyPr>
          <a:lstStyle>
            <a:lvl1pPr marL="0" indent="0" algn="l">
              <a:buNone/>
              <a:defRPr sz="1600" b="0" spc="300">
                <a:solidFill>
                  <a:schemeClr val="bg1"/>
                </a:solidFill>
                <a:latin typeface="HGP明朝E" panose="02020900000000000000" pitchFamily="18" charset="-128"/>
                <a:ea typeface="HGP明朝E" panose="02020900000000000000" pitchFamily="18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ここにキャッチコピーを入れましょう</a:t>
            </a:r>
          </a:p>
        </p:txBody>
      </p:sp>
      <p:sp>
        <p:nvSpPr>
          <p:cNvPr id="52" name="図プレースホルダー 197"/>
          <p:cNvSpPr>
            <a:spLocks noGrp="1"/>
          </p:cNvSpPr>
          <p:nvPr>
            <p:ph type="pic" sz="quarter" idx="19" hasCustomPrompt="1"/>
          </p:nvPr>
        </p:nvSpPr>
        <p:spPr>
          <a:xfrm>
            <a:off x="5094310" y="9209548"/>
            <a:ext cx="2210223" cy="1313884"/>
          </a:xfrm>
          <a:blipFill dpi="0" rotWithShape="1">
            <a:blip r:embed="rId4"/>
            <a:srcRect/>
            <a:tile tx="0" ty="0" sx="100000" sy="100000" flip="none" algn="ctr"/>
          </a:blipFill>
        </p:spPr>
        <p:txBody>
          <a:bodyPr tIns="324000">
            <a:normAutofit/>
          </a:bodyPr>
          <a:lstStyle>
            <a:lvl1pPr marL="0" indent="0" algn="ctr">
              <a:buNone/>
              <a:defRPr sz="11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写真や地図を入れましょう</a:t>
            </a:r>
          </a:p>
        </p:txBody>
      </p:sp>
      <p:sp>
        <p:nvSpPr>
          <p:cNvPr id="53" name="テキスト プレースホルダー 169"/>
          <p:cNvSpPr>
            <a:spLocks noGrp="1"/>
          </p:cNvSpPr>
          <p:nvPr>
            <p:ph type="body" sz="quarter" idx="20" hasCustomPrompt="1"/>
          </p:nvPr>
        </p:nvSpPr>
        <p:spPr>
          <a:xfrm>
            <a:off x="293374" y="9206803"/>
            <a:ext cx="4444960" cy="701317"/>
          </a:xfrm>
        </p:spPr>
        <p:txBody>
          <a:bodyPr>
            <a:noAutofit/>
          </a:bodyPr>
          <a:lstStyle>
            <a:lvl1pPr marL="0" indent="0" algn="l">
              <a:buNone/>
              <a:defRPr sz="3600" b="1" spc="0" baseline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MICRO Cafe</a:t>
            </a:r>
            <a:endParaRPr kumimoji="1" lang="ja-JP" altLang="en-US" dirty="0"/>
          </a:p>
        </p:txBody>
      </p:sp>
      <p:sp>
        <p:nvSpPr>
          <p:cNvPr id="54" name="テキスト プレースホルダー 169"/>
          <p:cNvSpPr>
            <a:spLocks noGrp="1"/>
          </p:cNvSpPr>
          <p:nvPr>
            <p:ph type="body" sz="quarter" idx="21" hasCustomPrompt="1"/>
          </p:nvPr>
        </p:nvSpPr>
        <p:spPr>
          <a:xfrm>
            <a:off x="286933" y="9719857"/>
            <a:ext cx="4452014" cy="433676"/>
          </a:xfrm>
        </p:spPr>
        <p:txBody>
          <a:bodyPr>
            <a:noAutofit/>
          </a:bodyPr>
          <a:lstStyle>
            <a:lvl1pPr marL="0" indent="0" algn="l">
              <a:buNone/>
              <a:defRPr sz="1400" b="1" spc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〇〇〇県〇〇市〇〇〇町〇〇</a:t>
            </a:r>
            <a:r>
              <a:rPr kumimoji="1" lang="en-US" altLang="ja-JP" dirty="0"/>
              <a:t>1234</a:t>
            </a:r>
            <a:endParaRPr kumimoji="1" lang="ja-JP" altLang="en-US" dirty="0"/>
          </a:p>
        </p:txBody>
      </p:sp>
      <p:sp>
        <p:nvSpPr>
          <p:cNvPr id="55" name="テキスト プレースホルダー 169"/>
          <p:cNvSpPr>
            <a:spLocks noGrp="1"/>
          </p:cNvSpPr>
          <p:nvPr>
            <p:ph type="body" sz="quarter" idx="22" hasCustomPrompt="1"/>
          </p:nvPr>
        </p:nvSpPr>
        <p:spPr>
          <a:xfrm>
            <a:off x="286933" y="10011193"/>
            <a:ext cx="4452014" cy="433676"/>
          </a:xfrm>
        </p:spPr>
        <p:txBody>
          <a:bodyPr>
            <a:noAutofit/>
          </a:bodyPr>
          <a:lstStyle>
            <a:lvl1pPr marL="0" indent="0" algn="l">
              <a:buNone/>
              <a:defRPr sz="1200" b="1" spc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【</a:t>
            </a:r>
            <a:r>
              <a:rPr kumimoji="1" lang="en-US" altLang="ja-JP" dirty="0" err="1"/>
              <a:t>URL】http</a:t>
            </a:r>
            <a:r>
              <a:rPr kumimoji="1" lang="en-US" altLang="ja-JP" dirty="0"/>
              <a:t>://XXXXXX_sample.aa.jp</a:t>
            </a:r>
            <a:endParaRPr kumimoji="1" lang="ja-JP" altLang="en-US" dirty="0"/>
          </a:p>
        </p:txBody>
      </p:sp>
      <p:sp>
        <p:nvSpPr>
          <p:cNvPr id="57" name="テキスト プレースホルダー 169"/>
          <p:cNvSpPr>
            <a:spLocks noGrp="1"/>
          </p:cNvSpPr>
          <p:nvPr>
            <p:ph type="body" sz="quarter" idx="23" hasCustomPrompt="1"/>
          </p:nvPr>
        </p:nvSpPr>
        <p:spPr>
          <a:xfrm>
            <a:off x="286933" y="10268108"/>
            <a:ext cx="4452014" cy="433676"/>
          </a:xfrm>
        </p:spPr>
        <p:txBody>
          <a:bodyPr>
            <a:noAutofit/>
          </a:bodyPr>
          <a:lstStyle>
            <a:lvl1pPr marL="0" indent="0" algn="l">
              <a:buNone/>
              <a:defRPr sz="1200" b="1" spc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【TEL】00-0000-0000【 OPEN 】8</a:t>
            </a:r>
            <a:r>
              <a:rPr kumimoji="1" lang="ja-JP" altLang="en-US" dirty="0"/>
              <a:t>：</a:t>
            </a:r>
            <a:r>
              <a:rPr kumimoji="1" lang="en-US" altLang="ja-JP" dirty="0"/>
              <a:t>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20</a:t>
            </a:r>
            <a:r>
              <a:rPr kumimoji="1" lang="ja-JP" altLang="en-US" dirty="0"/>
              <a:t>：</a:t>
            </a:r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60" name="テキスト プレースホルダー 59"/>
          <p:cNvSpPr>
            <a:spLocks noGrp="1"/>
          </p:cNvSpPr>
          <p:nvPr>
            <p:ph type="body" sz="quarter" idx="24" hasCustomPrompt="1"/>
          </p:nvPr>
        </p:nvSpPr>
        <p:spPr>
          <a:xfrm>
            <a:off x="184190" y="8128127"/>
            <a:ext cx="2219602" cy="457694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商品名を入れましょう</a:t>
            </a:r>
          </a:p>
        </p:txBody>
      </p:sp>
      <p:sp>
        <p:nvSpPr>
          <p:cNvPr id="61" name="テキスト プレースホルダー 59"/>
          <p:cNvSpPr>
            <a:spLocks noGrp="1"/>
          </p:cNvSpPr>
          <p:nvPr>
            <p:ph type="body" sz="quarter" idx="25" hasCustomPrompt="1"/>
          </p:nvPr>
        </p:nvSpPr>
        <p:spPr>
          <a:xfrm>
            <a:off x="1123950" y="8423402"/>
            <a:ext cx="1279842" cy="457694"/>
          </a:xfr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0,000</a:t>
            </a:r>
            <a:r>
              <a:rPr kumimoji="1" lang="ja-JP" altLang="en-US" dirty="0"/>
              <a:t>円</a:t>
            </a:r>
          </a:p>
        </p:txBody>
      </p:sp>
      <p:sp>
        <p:nvSpPr>
          <p:cNvPr id="62" name="テキスト プレースホルダー 59"/>
          <p:cNvSpPr>
            <a:spLocks noGrp="1"/>
          </p:cNvSpPr>
          <p:nvPr>
            <p:ph type="body" sz="quarter" idx="26" hasCustomPrompt="1"/>
          </p:nvPr>
        </p:nvSpPr>
        <p:spPr>
          <a:xfrm>
            <a:off x="2660690" y="8128127"/>
            <a:ext cx="2219602" cy="457694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商品名を入れましょう</a:t>
            </a:r>
          </a:p>
        </p:txBody>
      </p:sp>
      <p:sp>
        <p:nvSpPr>
          <p:cNvPr id="63" name="テキスト プレースホルダー 59"/>
          <p:cNvSpPr>
            <a:spLocks noGrp="1"/>
          </p:cNvSpPr>
          <p:nvPr>
            <p:ph type="body" sz="quarter" idx="27" hasCustomPrompt="1"/>
          </p:nvPr>
        </p:nvSpPr>
        <p:spPr>
          <a:xfrm>
            <a:off x="3600450" y="8423402"/>
            <a:ext cx="1279842" cy="457694"/>
          </a:xfr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0,000</a:t>
            </a:r>
            <a:r>
              <a:rPr kumimoji="1" lang="ja-JP" altLang="en-US" dirty="0"/>
              <a:t>円</a:t>
            </a:r>
          </a:p>
        </p:txBody>
      </p:sp>
      <p:sp>
        <p:nvSpPr>
          <p:cNvPr id="64" name="テキスト プレースホルダー 59"/>
          <p:cNvSpPr>
            <a:spLocks noGrp="1"/>
          </p:cNvSpPr>
          <p:nvPr>
            <p:ph type="body" sz="quarter" idx="28" hasCustomPrompt="1"/>
          </p:nvPr>
        </p:nvSpPr>
        <p:spPr>
          <a:xfrm>
            <a:off x="5165765" y="8128127"/>
            <a:ext cx="2219602" cy="457694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商品名を入れましょう</a:t>
            </a:r>
          </a:p>
        </p:txBody>
      </p:sp>
      <p:sp>
        <p:nvSpPr>
          <p:cNvPr id="65" name="テキスト プレースホルダー 59"/>
          <p:cNvSpPr>
            <a:spLocks noGrp="1"/>
          </p:cNvSpPr>
          <p:nvPr>
            <p:ph type="body" sz="quarter" idx="29" hasCustomPrompt="1"/>
          </p:nvPr>
        </p:nvSpPr>
        <p:spPr>
          <a:xfrm>
            <a:off x="6105525" y="8423402"/>
            <a:ext cx="1279842" cy="457694"/>
          </a:xfr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0,000</a:t>
            </a:r>
            <a:r>
              <a:rPr kumimoji="1" lang="ja-JP" altLang="en-US" dirty="0"/>
              <a:t>円</a:t>
            </a:r>
          </a:p>
        </p:txBody>
      </p:sp>
      <p:sp>
        <p:nvSpPr>
          <p:cNvPr id="78" name="図プレースホルダー 197"/>
          <p:cNvSpPr>
            <a:spLocks noGrp="1"/>
          </p:cNvSpPr>
          <p:nvPr>
            <p:ph type="pic" sz="quarter" idx="37" hasCustomPrompt="1"/>
          </p:nvPr>
        </p:nvSpPr>
        <p:spPr>
          <a:xfrm>
            <a:off x="2521676" y="5524501"/>
            <a:ext cx="2527234" cy="2467466"/>
          </a:xfrm>
          <a:blipFill dpi="0" rotWithShape="1">
            <a:blip r:embed="rId5"/>
            <a:srcRect/>
            <a:tile tx="0" ty="0" sx="100000" sy="100000" flip="none" algn="ctr"/>
          </a:blipFill>
        </p:spPr>
        <p:txBody>
          <a:bodyPr tIns="720000">
            <a:normAutofit/>
          </a:bodyPr>
          <a:lstStyle>
            <a:lvl1pPr marL="0" indent="0" algn="ctr"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9" name="図プレースホルダー 18"/>
          <p:cNvSpPr>
            <a:spLocks noGrp="1"/>
          </p:cNvSpPr>
          <p:nvPr>
            <p:ph type="pic" sz="quarter" idx="39" hasCustomPrompt="1"/>
          </p:nvPr>
        </p:nvSpPr>
        <p:spPr>
          <a:xfrm>
            <a:off x="-1120727" y="1373734"/>
            <a:ext cx="4072466" cy="4055812"/>
          </a:xfrm>
          <a:prstGeom prst="ellipse">
            <a:avLst/>
          </a:prstGeom>
          <a:blipFill dpi="0" rotWithShape="1">
            <a:blip r:embed="rId6"/>
            <a:srcRect/>
            <a:tile tx="0" ty="0" sx="100000" sy="100000" flip="none" algn="ctr"/>
          </a:blipFill>
        </p:spPr>
        <p:txBody>
          <a:bodyPr tIns="936000">
            <a:normAutofit/>
          </a:bodyPr>
          <a:lstStyle>
            <a:lvl1pPr marL="0" indent="0" algn="ctr">
              <a:buNone/>
              <a:defRPr sz="14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</p:spTree>
    <p:extLst>
      <p:ext uri="{BB962C8B-B14F-4D97-AF65-F5344CB8AC3E}">
        <p14:creationId xmlns:p14="http://schemas.microsoft.com/office/powerpoint/2010/main" val="1816192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1E19-A1A7-4D90-A5DA-84687C1AC2A0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FF935-8F6C-4C0E-93BD-BBE05CF0D0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65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1E19-A1A7-4D90-A5DA-84687C1AC2A0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FF935-8F6C-4C0E-93BD-BBE05CF0D0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0559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1E19-A1A7-4D90-A5DA-84687C1AC2A0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FF935-8F6C-4C0E-93BD-BBE05CF0D0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380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1E19-A1A7-4D90-A5DA-84687C1AC2A0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FF935-8F6C-4C0E-93BD-BBE05CF0D0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6205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1E19-A1A7-4D90-A5DA-84687C1AC2A0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FF935-8F6C-4C0E-93BD-BBE05CF0D0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7652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1E19-A1A7-4D90-A5DA-84687C1AC2A0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FF935-8F6C-4C0E-93BD-BBE05CF0D0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2589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1E19-A1A7-4D90-A5DA-84687C1AC2A0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FF935-8F6C-4C0E-93BD-BBE05CF0D0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878595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D1E19-A1A7-4D90-A5DA-84687C1AC2A0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FF935-8F6C-4C0E-93BD-BBE05CF0D0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815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8.png" Type="http://schemas.openxmlformats.org/officeDocument/2006/relationships/image"/><Relationship Id="rId3" Target="../media/image9.png" Type="http://schemas.openxmlformats.org/officeDocument/2006/relationships/image"/><Relationship Id="rId4" Target="../media/image10.png" Type="http://schemas.openxmlformats.org/officeDocument/2006/relationships/image"/><Relationship Id="rId5" Target="../media/image11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5"/>
          <p:cNvSpPr>
            <a:spLocks noChangeArrowheads="1"/>
          </p:cNvSpPr>
          <p:nvPr/>
        </p:nvSpPr>
        <p:spPr bwMode="auto">
          <a:xfrm>
            <a:off x="-701" y="3904409"/>
            <a:ext cx="7559675" cy="54491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86" name="Rectangle 5"/>
          <p:cNvSpPr>
            <a:spLocks noChangeArrowheads="1"/>
          </p:cNvSpPr>
          <p:nvPr/>
        </p:nvSpPr>
        <p:spPr bwMode="auto">
          <a:xfrm>
            <a:off x="-701" y="9269915"/>
            <a:ext cx="7559675" cy="1314309"/>
          </a:xfrm>
          <a:prstGeom prst="rect">
            <a:avLst/>
          </a:prstGeom>
          <a:solidFill>
            <a:srgbClr val="33993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87" name="Rectangle 6"/>
          <p:cNvSpPr>
            <a:spLocks noChangeArrowheads="1"/>
          </p:cNvSpPr>
          <p:nvPr/>
        </p:nvSpPr>
        <p:spPr bwMode="auto">
          <a:xfrm>
            <a:off x="0" y="1275292"/>
            <a:ext cx="7559675" cy="1288647"/>
          </a:xfrm>
          <a:prstGeom prst="rect">
            <a:avLst/>
          </a:prstGeom>
          <a:solidFill>
            <a:srgbClr val="33993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07" name="テキスト プレースホルダー 406"/>
          <p:cNvSpPr>
            <a:spLocks noGrp="1"/>
          </p:cNvSpPr>
          <p:nvPr>
            <p:ph type="body" sz="quarter" idx="15"/>
          </p:nvPr>
        </p:nvSpPr>
        <p:spPr>
          <a:xfrm>
            <a:off x="153122" y="9327347"/>
            <a:ext cx="7095611" cy="951132"/>
          </a:xfrm>
        </p:spPr>
        <p:txBody>
          <a:bodyPr/>
          <a:lstStyle/>
          <a:p>
            <a:r>
              <a:rPr lang="ja-JP" altLang="en-US" sz="1600" b="1" dirty="0"/>
              <a:t>■お問い合わせ先</a:t>
            </a:r>
            <a:endParaRPr lang="en-US" altLang="ja-JP" sz="1600" b="1" dirty="0"/>
          </a:p>
          <a:p>
            <a:r>
              <a:rPr lang="ja-JP" altLang="en-US" sz="1600" b="1" dirty="0"/>
              <a:t>　保健福祉センターはーとふる　保健医療課保健指導第２係</a:t>
            </a:r>
            <a:endParaRPr kumimoji="1" lang="en-US" altLang="ja-JP" sz="1600" b="1" dirty="0"/>
          </a:p>
          <a:p>
            <a:r>
              <a:rPr kumimoji="1" lang="ja-JP" altLang="en-US" sz="1600" b="1" dirty="0"/>
              <a:t>　〒</a:t>
            </a:r>
            <a:r>
              <a:rPr kumimoji="1" lang="en-US" altLang="ja-JP" sz="1600" b="1" dirty="0"/>
              <a:t>077-0023</a:t>
            </a:r>
            <a:r>
              <a:rPr kumimoji="1" lang="ja-JP" altLang="en-US" sz="1600" b="1" dirty="0"/>
              <a:t>　留萌市五十嵐町</a:t>
            </a:r>
            <a:r>
              <a:rPr kumimoji="1" lang="en-US" altLang="ja-JP" sz="1600" b="1" dirty="0"/>
              <a:t>1</a:t>
            </a:r>
            <a:r>
              <a:rPr kumimoji="1" lang="ja-JP" altLang="en-US" sz="1600" b="1" dirty="0"/>
              <a:t>丁目</a:t>
            </a:r>
            <a:r>
              <a:rPr kumimoji="1" lang="en-US" altLang="ja-JP" sz="1600" b="1" dirty="0"/>
              <a:t>1</a:t>
            </a:r>
            <a:r>
              <a:rPr kumimoji="1" lang="ja-JP" altLang="en-US" sz="1600" b="1" dirty="0"/>
              <a:t>番</a:t>
            </a:r>
            <a:r>
              <a:rPr kumimoji="1" lang="en-US" altLang="ja-JP" sz="1600" b="1" dirty="0"/>
              <a:t>10</a:t>
            </a:r>
            <a:r>
              <a:rPr kumimoji="1" lang="ja-JP" altLang="en-US" sz="1600" b="1" dirty="0"/>
              <a:t>号　電話：</a:t>
            </a:r>
            <a:r>
              <a:rPr kumimoji="1" lang="en-US" altLang="ja-JP" sz="1600" b="1" dirty="0"/>
              <a:t>0164-49-6050</a:t>
            </a:r>
            <a:r>
              <a:rPr kumimoji="1" lang="ja-JP" altLang="en-US" sz="1600" b="1" dirty="0"/>
              <a:t>　　　　</a:t>
            </a:r>
            <a:r>
              <a:rPr lang="ja-JP" altLang="en-US" sz="1600" b="1" dirty="0"/>
              <a:t>　　</a:t>
            </a:r>
            <a:endParaRPr lang="en-US" altLang="ja-JP" sz="1600" b="1" dirty="0"/>
          </a:p>
          <a:p>
            <a:r>
              <a:rPr kumimoji="1" lang="ja-JP" altLang="en-US" sz="1600" b="1" dirty="0"/>
              <a:t>　　　　　　　　　　　　　　　　　　　　　　</a:t>
            </a:r>
          </a:p>
        </p:txBody>
      </p:sp>
      <p:sp>
        <p:nvSpPr>
          <p:cNvPr id="18" name="テキスト プレースホルダー 181"/>
          <p:cNvSpPr>
            <a:spLocks noGrp="1"/>
          </p:cNvSpPr>
          <p:nvPr>
            <p:ph type="body" sz="quarter" idx="10"/>
          </p:nvPr>
        </p:nvSpPr>
        <p:spPr>
          <a:xfrm>
            <a:off x="105444" y="739522"/>
            <a:ext cx="7416628" cy="648213"/>
          </a:xfrm>
        </p:spPr>
        <p:txBody>
          <a:bodyPr anchor="ctr" anchorCtr="0">
            <a:noAutofit/>
          </a:bodyPr>
          <a:lstStyle/>
          <a:p>
            <a:pPr algn="l"/>
            <a:r>
              <a:rPr kumimoji="1" lang="ja-JP" altLang="en-US" sz="2000" b="0" dirty="0">
                <a:solidFill>
                  <a:schemeClr val="tx1"/>
                </a:solidFill>
              </a:rPr>
              <a:t>健康のプロ</a:t>
            </a:r>
            <a:r>
              <a:rPr kumimoji="1" lang="ja-JP" altLang="en-US" sz="2000" b="0">
                <a:solidFill>
                  <a:schemeClr val="tx1"/>
                </a:solidFill>
              </a:rPr>
              <a:t>が皆さんの</a:t>
            </a:r>
            <a:r>
              <a:rPr kumimoji="1" lang="ja-JP" altLang="en-US" sz="2000" b="0" dirty="0">
                <a:solidFill>
                  <a:schemeClr val="tx1"/>
                </a:solidFill>
              </a:rPr>
              <a:t>元気をサポートします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90478" y="3989642"/>
            <a:ext cx="68827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この度は健康診断を受診いただき、ありがとうございました。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健診結果はいかがでしたでしょうか？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保健福祉センターはーとふるでは、ご自身の身体のこと、食事の疑問などに保健師・栄養士がお答えいたしますので、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ぜひご相談ください。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-66846" y="565827"/>
            <a:ext cx="3387648" cy="310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特定健診を受診された皆さんへ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6011538" y="166573"/>
            <a:ext cx="1443653" cy="1078880"/>
            <a:chOff x="6011538" y="155940"/>
            <a:chExt cx="1443653" cy="1078880"/>
          </a:xfrm>
        </p:grpSpPr>
        <p:sp>
          <p:nvSpPr>
            <p:cNvPr id="11" name="円形吹き出し 10"/>
            <p:cNvSpPr/>
            <p:nvPr/>
          </p:nvSpPr>
          <p:spPr>
            <a:xfrm>
              <a:off x="6075311" y="155940"/>
              <a:ext cx="1317859" cy="1078880"/>
            </a:xfrm>
            <a:prstGeom prst="wedgeEllipseCallout">
              <a:avLst>
                <a:gd name="adj1" fmla="val -55116"/>
                <a:gd name="adj2" fmla="val 32752"/>
              </a:avLst>
            </a:prstGeom>
            <a:solidFill>
              <a:srgbClr val="DF4A0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6011538" y="327964"/>
              <a:ext cx="144365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000" dirty="0">
                  <a:solidFill>
                    <a:schemeClr val="bg1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相談無料</a:t>
              </a:r>
              <a:endParaRPr kumimoji="1" lang="en-US" altLang="ja-JP" sz="20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pPr algn="ctr"/>
              <a:r>
                <a:rPr lang="ja-JP" altLang="en-US" sz="2000" dirty="0">
                  <a:solidFill>
                    <a:schemeClr val="bg1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要予約</a:t>
              </a:r>
              <a:endParaRPr kumimoji="1" lang="ja-JP" altLang="en-US" sz="20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</p:grpSp>
      <p:sp>
        <p:nvSpPr>
          <p:cNvPr id="25" name="テキスト プレースホルダー 181"/>
          <p:cNvSpPr>
            <a:spLocks noGrp="1"/>
          </p:cNvSpPr>
          <p:nvPr>
            <p:ph type="body" sz="quarter" idx="10"/>
          </p:nvPr>
        </p:nvSpPr>
        <p:spPr>
          <a:xfrm>
            <a:off x="329128" y="1770007"/>
            <a:ext cx="6731715" cy="604365"/>
          </a:xfrm>
        </p:spPr>
        <p:txBody>
          <a:bodyPr>
            <a:noAutofit/>
          </a:bodyPr>
          <a:lstStyle/>
          <a:p>
            <a:r>
              <a:rPr lang="ja-JP" altLang="en-US" sz="5600" dirty="0">
                <a:solidFill>
                  <a:schemeClr val="bg1"/>
                </a:solidFill>
              </a:rPr>
              <a:t>健康相談</a:t>
            </a:r>
            <a:r>
              <a:rPr lang="ja-JP" altLang="en-US" sz="4000" dirty="0">
                <a:solidFill>
                  <a:schemeClr val="bg1"/>
                </a:solidFill>
              </a:rPr>
              <a:t>のご案内</a:t>
            </a:r>
            <a:endParaRPr lang="en-US" altLang="ja-JP" sz="4000" dirty="0">
              <a:solidFill>
                <a:schemeClr val="bg1"/>
              </a:solidFill>
            </a:endParaRPr>
          </a:p>
        </p:txBody>
      </p:sp>
      <p:sp>
        <p:nvSpPr>
          <p:cNvPr id="3" name="楕円 2"/>
          <p:cNvSpPr/>
          <p:nvPr/>
        </p:nvSpPr>
        <p:spPr>
          <a:xfrm>
            <a:off x="195098" y="2642125"/>
            <a:ext cx="1703474" cy="549348"/>
          </a:xfrm>
          <a:prstGeom prst="ellipse">
            <a:avLst/>
          </a:prstGeom>
          <a:solidFill>
            <a:srgbClr val="E267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3122" y="2723785"/>
            <a:ext cx="170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来所相談</a:t>
            </a:r>
            <a:endParaRPr kumimoji="1" lang="ja-JP" altLang="en-US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340251" y="3400054"/>
            <a:ext cx="5010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４９－６０５０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377401" y="2628689"/>
            <a:ext cx="6260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保健福祉センター はーとふる</a:t>
            </a:r>
            <a:endParaRPr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住所：留萌市五十嵐町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丁目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号</a:t>
            </a:r>
          </a:p>
        </p:txBody>
      </p:sp>
      <p:sp>
        <p:nvSpPr>
          <p:cNvPr id="32" name="角丸四角形 31"/>
          <p:cNvSpPr/>
          <p:nvPr/>
        </p:nvSpPr>
        <p:spPr>
          <a:xfrm>
            <a:off x="365992" y="5023364"/>
            <a:ext cx="6918345" cy="4061738"/>
          </a:xfrm>
          <a:prstGeom prst="roundRect">
            <a:avLst>
              <a:gd name="adj" fmla="val 3362"/>
            </a:avLst>
          </a:prstGeom>
          <a:solidFill>
            <a:schemeClr val="bg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楕円 42"/>
          <p:cNvSpPr/>
          <p:nvPr/>
        </p:nvSpPr>
        <p:spPr>
          <a:xfrm>
            <a:off x="194400" y="3257841"/>
            <a:ext cx="1702800" cy="550800"/>
          </a:xfrm>
          <a:prstGeom prst="ellipse">
            <a:avLst/>
          </a:prstGeom>
          <a:solidFill>
            <a:srgbClr val="E267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154800" y="3367073"/>
            <a:ext cx="1702800" cy="88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電話相談</a:t>
            </a:r>
            <a:endParaRPr kumimoji="1" lang="ja-JP" altLang="en-US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400899" y="5814692"/>
            <a:ext cx="3378237" cy="302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□食事の塩分を減らすコツを教えて欲しい！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762710" y="5215472"/>
            <a:ext cx="2374634" cy="409517"/>
            <a:chOff x="491120" y="6370729"/>
            <a:chExt cx="2374634" cy="409517"/>
          </a:xfrm>
        </p:grpSpPr>
        <p:grpSp>
          <p:nvGrpSpPr>
            <p:cNvPr id="53" name="グループ化 52"/>
            <p:cNvGrpSpPr/>
            <p:nvPr/>
          </p:nvGrpSpPr>
          <p:grpSpPr>
            <a:xfrm>
              <a:off x="491120" y="6370729"/>
              <a:ext cx="2374634" cy="409517"/>
              <a:chOff x="1130968" y="6693597"/>
              <a:chExt cx="2140821" cy="409517"/>
            </a:xfrm>
          </p:grpSpPr>
          <p:sp>
            <p:nvSpPr>
              <p:cNvPr id="54" name="楕円 53"/>
              <p:cNvSpPr/>
              <p:nvPr/>
            </p:nvSpPr>
            <p:spPr>
              <a:xfrm>
                <a:off x="1130968" y="6693722"/>
                <a:ext cx="445169" cy="40326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" name="楕円 55"/>
              <p:cNvSpPr/>
              <p:nvPr/>
            </p:nvSpPr>
            <p:spPr>
              <a:xfrm>
                <a:off x="1451109" y="6693721"/>
                <a:ext cx="445169" cy="40326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1" name="楕円 60"/>
              <p:cNvSpPr/>
              <p:nvPr/>
            </p:nvSpPr>
            <p:spPr>
              <a:xfrm>
                <a:off x="2154990" y="6699853"/>
                <a:ext cx="445169" cy="40326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2" name="楕円 61"/>
              <p:cNvSpPr/>
              <p:nvPr/>
            </p:nvSpPr>
            <p:spPr>
              <a:xfrm>
                <a:off x="1802598" y="6693598"/>
                <a:ext cx="445169" cy="40326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3" name="楕円 62"/>
              <p:cNvSpPr/>
              <p:nvPr/>
            </p:nvSpPr>
            <p:spPr>
              <a:xfrm>
                <a:off x="2507382" y="6693598"/>
                <a:ext cx="445169" cy="40326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4" name="楕円 63"/>
              <p:cNvSpPr/>
              <p:nvPr/>
            </p:nvSpPr>
            <p:spPr>
              <a:xfrm>
                <a:off x="2826620" y="6693597"/>
                <a:ext cx="445169" cy="40326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65" name="テキスト ボックス 64"/>
            <p:cNvSpPr txBox="1"/>
            <p:nvPr/>
          </p:nvSpPr>
          <p:spPr>
            <a:xfrm>
              <a:off x="572173" y="6422493"/>
              <a:ext cx="2293581" cy="3103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ja-JP" altLang="en-US" sz="1300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メイリオ" panose="020B0604030504040204" pitchFamily="50" charset="-128"/>
                </a:rPr>
                <a:t>お困りではありませんか？</a:t>
              </a:r>
              <a:endParaRPr lang="en-US" altLang="ja-JP" sz="13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endParaRPr>
            </a:p>
          </p:txBody>
        </p:sp>
      </p:grpSp>
      <p:pic>
        <p:nvPicPr>
          <p:cNvPr id="46" name="図 4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2834" y="4979340"/>
            <a:ext cx="621797" cy="831892"/>
          </a:xfrm>
          <a:prstGeom prst="rect">
            <a:avLst/>
          </a:prstGeom>
        </p:spPr>
      </p:pic>
      <p:sp>
        <p:nvSpPr>
          <p:cNvPr id="48" name="テキスト ボックス 47"/>
          <p:cNvSpPr txBox="1"/>
          <p:nvPr/>
        </p:nvSpPr>
        <p:spPr>
          <a:xfrm>
            <a:off x="453985" y="6139406"/>
            <a:ext cx="3378237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□お腹まわりをスリムにしたいけど、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普段の食事をどうしたら良いの？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458558" y="7023513"/>
            <a:ext cx="3378237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7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□自分なりに</a:t>
            </a:r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頑張ってるけど自分の取り組み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>
              <a:lnSpc>
                <a:spcPts val="1700"/>
              </a:lnSpc>
            </a:pPr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は正解なの？</a:t>
            </a:r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453984" y="6690464"/>
            <a:ext cx="3378237" cy="310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□健診結果の数値の意味を知りたい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495527" y="8272746"/>
            <a:ext cx="2938790" cy="715763"/>
            <a:chOff x="591223" y="8028187"/>
            <a:chExt cx="3103763" cy="715763"/>
          </a:xfrm>
        </p:grpSpPr>
        <p:sp>
          <p:nvSpPr>
            <p:cNvPr id="14" name="角丸四角形 13"/>
            <p:cNvSpPr/>
            <p:nvPr/>
          </p:nvSpPr>
          <p:spPr>
            <a:xfrm>
              <a:off x="591223" y="8028187"/>
              <a:ext cx="3103763" cy="715763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0" name="テキスト ボックス 59"/>
            <p:cNvSpPr txBox="1"/>
            <p:nvPr/>
          </p:nvSpPr>
          <p:spPr>
            <a:xfrm>
              <a:off x="860525" y="8165380"/>
              <a:ext cx="2555974" cy="5283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ja-JP" altLang="en-US" sz="16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健康に関すること</a:t>
              </a:r>
              <a:endPara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>
                <a:lnSpc>
                  <a:spcPts val="1700"/>
                </a:lnSpc>
              </a:pPr>
              <a:r>
                <a:rPr lang="ja-JP" altLang="en-US" sz="16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何でもご相談ください◎</a:t>
              </a:r>
              <a:endPara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pic>
        <p:nvPicPr>
          <p:cNvPr id="15" name="図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307" y="7383690"/>
            <a:ext cx="1093258" cy="1606191"/>
          </a:xfrm>
          <a:prstGeom prst="rect">
            <a:avLst/>
          </a:prstGeom>
        </p:spPr>
      </p:pic>
      <p:grpSp>
        <p:nvGrpSpPr>
          <p:cNvPr id="47" name="グループ化 46"/>
          <p:cNvGrpSpPr/>
          <p:nvPr/>
        </p:nvGrpSpPr>
        <p:grpSpPr>
          <a:xfrm>
            <a:off x="4515979" y="5224185"/>
            <a:ext cx="2374634" cy="409517"/>
            <a:chOff x="491120" y="6370729"/>
            <a:chExt cx="2374634" cy="409517"/>
          </a:xfrm>
        </p:grpSpPr>
        <p:grpSp>
          <p:nvGrpSpPr>
            <p:cNvPr id="51" name="グループ化 50"/>
            <p:cNvGrpSpPr/>
            <p:nvPr/>
          </p:nvGrpSpPr>
          <p:grpSpPr>
            <a:xfrm>
              <a:off x="491120" y="6370729"/>
              <a:ext cx="2374634" cy="409517"/>
              <a:chOff x="1130968" y="6693597"/>
              <a:chExt cx="2140821" cy="409517"/>
            </a:xfrm>
          </p:grpSpPr>
          <p:sp>
            <p:nvSpPr>
              <p:cNvPr id="66" name="楕円 65"/>
              <p:cNvSpPr/>
              <p:nvPr/>
            </p:nvSpPr>
            <p:spPr>
              <a:xfrm>
                <a:off x="1130968" y="6693722"/>
                <a:ext cx="445169" cy="40326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7" name="楕円 66"/>
              <p:cNvSpPr/>
              <p:nvPr/>
            </p:nvSpPr>
            <p:spPr>
              <a:xfrm>
                <a:off x="1451109" y="6693721"/>
                <a:ext cx="445169" cy="40326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8" name="楕円 67"/>
              <p:cNvSpPr/>
              <p:nvPr/>
            </p:nvSpPr>
            <p:spPr>
              <a:xfrm>
                <a:off x="2154990" y="6699853"/>
                <a:ext cx="445169" cy="40326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9" name="楕円 68"/>
              <p:cNvSpPr/>
              <p:nvPr/>
            </p:nvSpPr>
            <p:spPr>
              <a:xfrm>
                <a:off x="1802598" y="6693598"/>
                <a:ext cx="445169" cy="40326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0" name="楕円 69"/>
              <p:cNvSpPr/>
              <p:nvPr/>
            </p:nvSpPr>
            <p:spPr>
              <a:xfrm>
                <a:off x="2507382" y="6693598"/>
                <a:ext cx="445169" cy="40326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1" name="楕円 70"/>
              <p:cNvSpPr/>
              <p:nvPr/>
            </p:nvSpPr>
            <p:spPr>
              <a:xfrm>
                <a:off x="2826620" y="6693597"/>
                <a:ext cx="445169" cy="40326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8" name="テキスト ボックス 57"/>
            <p:cNvSpPr txBox="1"/>
            <p:nvPr/>
          </p:nvSpPr>
          <p:spPr>
            <a:xfrm>
              <a:off x="572173" y="6422493"/>
              <a:ext cx="2293581" cy="3103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700"/>
                </a:lnSpc>
              </a:pPr>
              <a:r>
                <a:rPr lang="ja-JP" altLang="en-US" sz="1300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メイリオ" panose="020B0604030504040204" pitchFamily="50" charset="-128"/>
                </a:rPr>
                <a:t>参加者の声</a:t>
              </a:r>
              <a:endParaRPr lang="en-US" altLang="ja-JP" sz="13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59" name="テキスト ボックス 58"/>
          <p:cNvSpPr txBox="1"/>
          <p:nvPr/>
        </p:nvSpPr>
        <p:spPr>
          <a:xfrm>
            <a:off x="453606" y="7512225"/>
            <a:ext cx="3378237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□もっと健康になるために、できることが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あったら教えて欲しい！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17" name="グループ化 16"/>
          <p:cNvGrpSpPr/>
          <p:nvPr/>
        </p:nvGrpSpPr>
        <p:grpSpPr>
          <a:xfrm>
            <a:off x="3919211" y="5656888"/>
            <a:ext cx="1588645" cy="1123824"/>
            <a:chOff x="3825164" y="5791513"/>
            <a:chExt cx="1588645" cy="1245644"/>
          </a:xfrm>
        </p:grpSpPr>
        <p:sp>
          <p:nvSpPr>
            <p:cNvPr id="57" name="円形吹き出し 56"/>
            <p:cNvSpPr/>
            <p:nvPr/>
          </p:nvSpPr>
          <p:spPr>
            <a:xfrm>
              <a:off x="3825164" y="5791513"/>
              <a:ext cx="1588645" cy="1245644"/>
            </a:xfrm>
            <a:prstGeom prst="wedgeEllipseCallout">
              <a:avLst>
                <a:gd name="adj1" fmla="val 32041"/>
                <a:gd name="adj2" fmla="val 58232"/>
              </a:avLst>
            </a:prstGeom>
            <a:noFill/>
            <a:ln w="3492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73" name="テキスト ボックス 72"/>
            <p:cNvSpPr txBox="1"/>
            <p:nvPr/>
          </p:nvSpPr>
          <p:spPr>
            <a:xfrm>
              <a:off x="3922892" y="6108922"/>
              <a:ext cx="1469651" cy="665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1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普段の生活でどんな取り組みをすると良いかわかりました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74" name="テキスト ボックス 73"/>
          <p:cNvSpPr txBox="1"/>
          <p:nvPr/>
        </p:nvSpPr>
        <p:spPr>
          <a:xfrm>
            <a:off x="4759807" y="8061035"/>
            <a:ext cx="20128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栄養士さんのアドバイスで、朝昼晩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食しっかり食べるようになり、前よりスリムになりました！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9" name="グループ化 18"/>
          <p:cNvGrpSpPr/>
          <p:nvPr/>
        </p:nvGrpSpPr>
        <p:grpSpPr>
          <a:xfrm>
            <a:off x="5773615" y="5662598"/>
            <a:ext cx="1588645" cy="1049984"/>
            <a:chOff x="5689284" y="5775437"/>
            <a:chExt cx="1588645" cy="1245644"/>
          </a:xfrm>
        </p:grpSpPr>
        <p:sp>
          <p:nvSpPr>
            <p:cNvPr id="16" name="テキスト ボックス 15"/>
            <p:cNvSpPr txBox="1"/>
            <p:nvPr/>
          </p:nvSpPr>
          <p:spPr>
            <a:xfrm>
              <a:off x="5837906" y="6167426"/>
              <a:ext cx="1357713" cy="5111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検査結果の意味がわかりました</a:t>
              </a:r>
            </a:p>
          </p:txBody>
        </p:sp>
        <p:sp>
          <p:nvSpPr>
            <p:cNvPr id="75" name="円形吹き出し 74"/>
            <p:cNvSpPr/>
            <p:nvPr/>
          </p:nvSpPr>
          <p:spPr>
            <a:xfrm>
              <a:off x="5689284" y="5775437"/>
              <a:ext cx="1588645" cy="1245644"/>
            </a:xfrm>
            <a:prstGeom prst="wedgeEllipseCallout">
              <a:avLst>
                <a:gd name="adj1" fmla="val -29533"/>
                <a:gd name="adj2" fmla="val 59939"/>
              </a:avLst>
            </a:prstGeom>
            <a:noFill/>
            <a:ln w="3492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dirty="0">
                <a:solidFill>
                  <a:schemeClr val="tx1"/>
                </a:solidFill>
              </a:endParaRPr>
            </a:p>
          </p:txBody>
        </p:sp>
      </p:grpSp>
      <p:sp>
        <p:nvSpPr>
          <p:cNvPr id="79" name="円形吹き出し 78"/>
          <p:cNvSpPr/>
          <p:nvPr/>
        </p:nvSpPr>
        <p:spPr>
          <a:xfrm rot="10800000">
            <a:off x="4658984" y="7813323"/>
            <a:ext cx="2106823" cy="1175185"/>
          </a:xfrm>
          <a:prstGeom prst="wedgeEllipseCallout">
            <a:avLst>
              <a:gd name="adj1" fmla="val -2092"/>
              <a:gd name="adj2" fmla="val 69053"/>
            </a:avLst>
          </a:prstGeom>
          <a:noFill/>
          <a:ln w="349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</a:endParaRPr>
          </a:p>
        </p:txBody>
      </p:sp>
      <p:pic>
        <p:nvPicPr>
          <p:cNvPr id="26" name="図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3822" y="6864375"/>
            <a:ext cx="750719" cy="752038"/>
          </a:xfrm>
          <a:prstGeom prst="rect">
            <a:avLst/>
          </a:prstGeom>
        </p:spPr>
      </p:pic>
      <p:pic>
        <p:nvPicPr>
          <p:cNvPr id="27" name="図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727" y="6888715"/>
            <a:ext cx="737577" cy="738873"/>
          </a:xfrm>
          <a:prstGeom prst="rect">
            <a:avLst/>
          </a:prstGeom>
        </p:spPr>
      </p:pic>
      <p:sp>
        <p:nvSpPr>
          <p:cNvPr id="72" name="テキスト プレースホルダー 181"/>
          <p:cNvSpPr>
            <a:spLocks noGrp="1"/>
          </p:cNvSpPr>
          <p:nvPr>
            <p:ph type="body" sz="quarter" idx="10"/>
          </p:nvPr>
        </p:nvSpPr>
        <p:spPr>
          <a:xfrm>
            <a:off x="253333" y="1372904"/>
            <a:ext cx="2605736" cy="319889"/>
          </a:xfrm>
        </p:spPr>
        <p:txBody>
          <a:bodyPr>
            <a:noAutofit/>
          </a:bodyPr>
          <a:lstStyle/>
          <a:p>
            <a:r>
              <a:rPr lang="ja-JP" altLang="en-US" sz="2600" dirty="0">
                <a:solidFill>
                  <a:schemeClr val="bg1"/>
                </a:solidFill>
              </a:rPr>
              <a:t>～特定</a:t>
            </a:r>
            <a:r>
              <a:rPr lang="ja-JP" altLang="en-US" sz="2600">
                <a:solidFill>
                  <a:schemeClr val="bg1"/>
                </a:solidFill>
              </a:rPr>
              <a:t>健診～</a:t>
            </a:r>
            <a:endParaRPr lang="en-US" altLang="ja-JP" sz="2600" dirty="0">
              <a:solidFill>
                <a:schemeClr val="bg1"/>
              </a:solidFill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713533" y="10256965"/>
            <a:ext cx="3378237" cy="32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755934">
              <a:lnSpc>
                <a:spcPct val="90000"/>
              </a:lnSpc>
              <a:spcBef>
                <a:spcPts val="827"/>
              </a:spcBef>
            </a:pPr>
            <a:r>
              <a:rPr lang="ja-JP" altLang="en-US" sz="16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ja-JP" altLang="en-US" sz="1600" b="1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平日 </a:t>
            </a:r>
            <a:r>
              <a:rPr lang="en-US" altLang="ja-JP" sz="1600" b="1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6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6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r>
              <a:rPr lang="ja-JP" altLang="en-US" sz="16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16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r>
              <a:rPr lang="ja-JP" altLang="en-US" sz="16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6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lang="ja-JP" altLang="en-US" sz="16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711876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311</Words>
  <PresentationFormat>ユーザー設定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HGP創英角ﾎﾟｯﾌﾟ体</vt:lpstr>
      <vt:lpstr>HGP明朝E</vt:lpstr>
      <vt:lpstr>ＭＳ Ｐゴシック</vt:lpstr>
      <vt:lpstr>UD デジタル 教科書体 N-B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