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handoutMaster+xml" PartName="/ppt/handoutMasters/handoutMaster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embedTrueTypeFonts="1" saveSubsetFonts="1">
  <p:sldMasterIdLst>
    <p:sldMasterId id="2147483665" r:id="rId1"/>
  </p:sldMasterIdLst>
  <p:notesMasterIdLst>
    <p:notesMasterId r:id="rId21"/>
  </p:notesMasterIdLst>
  <p:handoutMasterIdLst>
    <p:handoutMasterId r:id="rId22"/>
  </p:handoutMasterIdLst>
  <p:sldIdLst>
    <p:sldId id="363" r:id="rId2"/>
    <p:sldId id="362" r:id="rId3"/>
    <p:sldId id="364" r:id="rId4"/>
    <p:sldId id="365" r:id="rId5"/>
    <p:sldId id="384" r:id="rId6"/>
    <p:sldId id="385" r:id="rId7"/>
    <p:sldId id="368" r:id="rId8"/>
    <p:sldId id="369" r:id="rId9"/>
    <p:sldId id="371" r:id="rId10"/>
    <p:sldId id="379" r:id="rId11"/>
    <p:sldId id="372" r:id="rId12"/>
    <p:sldId id="373" r:id="rId13"/>
    <p:sldId id="374" r:id="rId14"/>
    <p:sldId id="375" r:id="rId15"/>
    <p:sldId id="376" r:id="rId16"/>
    <p:sldId id="386" r:id="rId17"/>
    <p:sldId id="378" r:id="rId18"/>
    <p:sldId id="382" r:id="rId19"/>
    <p:sldId id="383" r:id="rId20"/>
  </p:sldIdLst>
  <p:sldSz cx="10693400" cy="7561263"/>
  <p:notesSz cx="7031038" cy="10163175"/>
  <p:embeddedFontLst>
    <p:embeddedFont>
      <p:font typeface="メイリオ" panose="020B0604030504040204" pitchFamily="50" charset="-128"/>
      <p:regular r:id="rId23"/>
      <p:bold r:id="rId24"/>
      <p:italic r:id="rId25"/>
      <p:boldItalic r:id="rId26"/>
    </p:embeddedFont>
    <p:embeddedFont>
      <p:font typeface="HGPｺﾞｼｯｸM" panose="020B0600000000000000" pitchFamily="50" charset="-128"/>
      <p:regular r:id="rId27"/>
    </p:embeddedFont>
    <p:embeddedFont>
      <p:font typeface="HGP創英角ｺﾞｼｯｸUB" panose="020B0900000000000000" pitchFamily="50" charset="-128"/>
      <p:regular r:id="rId28"/>
    </p:embeddedFont>
    <p:embeddedFont>
      <p:font typeface="Calibri" panose="020F0502020204030204" pitchFamily="34" charset="0"/>
      <p:regular r:id="rId29"/>
      <p:bold r:id="rId30"/>
      <p:italic r:id="rId31"/>
      <p:boldItalic r:id="rId32"/>
    </p:embeddedFont>
  </p:embeddedFontLst>
  <p:defaultTextStyle>
    <a:defPPr>
      <a:defRPr lang="ja-JP"/>
    </a:defPPr>
    <a:lvl1pPr algn="l" defTabSz="1042988" rtl="0" eaLnBrk="0" fontAlgn="base" hangingPunct="0">
      <a:spcBef>
        <a:spcPct val="0"/>
      </a:spcBef>
      <a:spcAft>
        <a:spcPct val="0"/>
      </a:spcAft>
      <a:defRPr kumimoji="1" sz="2000" kern="1200">
        <a:solidFill>
          <a:schemeClr val="tx1"/>
        </a:solidFill>
        <a:latin typeface="Calibri" panose="020F0502020204030204" pitchFamily="34" charset="0"/>
        <a:ea typeface="ＭＳ Ｐゴシック" panose="020B0600070205080204" pitchFamily="50" charset="-128"/>
        <a:cs typeface="+mn-cs"/>
      </a:defRPr>
    </a:lvl1pPr>
    <a:lvl2pPr marL="520700" indent="-63500" algn="l" defTabSz="1042988" rtl="0" eaLnBrk="0" fontAlgn="base" hangingPunct="0">
      <a:spcBef>
        <a:spcPct val="0"/>
      </a:spcBef>
      <a:spcAft>
        <a:spcPct val="0"/>
      </a:spcAft>
      <a:defRPr kumimoji="1" sz="2000" kern="1200">
        <a:solidFill>
          <a:schemeClr val="tx1"/>
        </a:solidFill>
        <a:latin typeface="Calibri" panose="020F0502020204030204" pitchFamily="34" charset="0"/>
        <a:ea typeface="ＭＳ Ｐゴシック" panose="020B0600070205080204" pitchFamily="50" charset="-128"/>
        <a:cs typeface="+mn-cs"/>
      </a:defRPr>
    </a:lvl2pPr>
    <a:lvl3pPr marL="1042988" indent="-128588" algn="l" defTabSz="1042988" rtl="0" eaLnBrk="0" fontAlgn="base" hangingPunct="0">
      <a:spcBef>
        <a:spcPct val="0"/>
      </a:spcBef>
      <a:spcAft>
        <a:spcPct val="0"/>
      </a:spcAft>
      <a:defRPr kumimoji="1" sz="2000" kern="1200">
        <a:solidFill>
          <a:schemeClr val="tx1"/>
        </a:solidFill>
        <a:latin typeface="Calibri" panose="020F0502020204030204" pitchFamily="34" charset="0"/>
        <a:ea typeface="ＭＳ Ｐゴシック" panose="020B0600070205080204" pitchFamily="50" charset="-128"/>
        <a:cs typeface="+mn-cs"/>
      </a:defRPr>
    </a:lvl3pPr>
    <a:lvl4pPr marL="1563688" indent="-192088" algn="l" defTabSz="1042988" rtl="0" eaLnBrk="0" fontAlgn="base" hangingPunct="0">
      <a:spcBef>
        <a:spcPct val="0"/>
      </a:spcBef>
      <a:spcAft>
        <a:spcPct val="0"/>
      </a:spcAft>
      <a:defRPr kumimoji="1" sz="2000" kern="1200">
        <a:solidFill>
          <a:schemeClr val="tx1"/>
        </a:solidFill>
        <a:latin typeface="Calibri" panose="020F0502020204030204" pitchFamily="34" charset="0"/>
        <a:ea typeface="ＭＳ Ｐゴシック" panose="020B0600070205080204" pitchFamily="50" charset="-128"/>
        <a:cs typeface="+mn-cs"/>
      </a:defRPr>
    </a:lvl4pPr>
    <a:lvl5pPr marL="2085975" indent="-257175" algn="l" defTabSz="1042988" rtl="0" eaLnBrk="0" fontAlgn="base" hangingPunct="0">
      <a:spcBef>
        <a:spcPct val="0"/>
      </a:spcBef>
      <a:spcAft>
        <a:spcPct val="0"/>
      </a:spcAft>
      <a:defRPr kumimoji="1" sz="2000"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sz="2000"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sz="2000"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sz="2000"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sz="2000" kern="1200">
        <a:solidFill>
          <a:schemeClr val="tx1"/>
        </a:solidFill>
        <a:latin typeface="Calibri" panose="020F050202020403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382">
          <p15:clr>
            <a:srgbClr val="A4A3A4"/>
          </p15:clr>
        </p15:guide>
        <p15:guide id="2" pos="3369">
          <p15:clr>
            <a:srgbClr val="A4A3A4"/>
          </p15:clr>
        </p15:guide>
      </p15:sldGuideLst>
    </p:ext>
    <p:ext uri="{2D200454-40CA-4A62-9FC3-DE9A4176ACB9}">
      <p15:notesGuideLst xmlns:p15="http://schemas.microsoft.com/office/powerpoint/2012/main">
        <p15:guide id="1" orient="horz" pos="3202" userDrawn="1">
          <p15:clr>
            <a:srgbClr val="A4A3A4"/>
          </p15:clr>
        </p15:guide>
        <p15:guide id="2" pos="2216"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ABAD0"/>
    <a:srgbClr val="3CA2BE"/>
    <a:srgbClr val="E4EDF8"/>
    <a:srgbClr val="0070C0"/>
    <a:srgbClr val="FF0000"/>
    <a:srgbClr val="FFFFFF"/>
    <a:srgbClr val="000000"/>
    <a:srgbClr val="F2F2F2"/>
    <a:srgbClr val="E6E6E6"/>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529" autoAdjust="0"/>
    <p:restoredTop sz="96238" autoAdjust="0"/>
  </p:normalViewPr>
  <p:slideViewPr>
    <p:cSldViewPr>
      <p:cViewPr varScale="1">
        <p:scale>
          <a:sx n="60" d="100"/>
          <a:sy n="60" d="100"/>
        </p:scale>
        <p:origin x="72" y="222"/>
      </p:cViewPr>
      <p:guideLst>
        <p:guide orient="horz" pos="2382"/>
        <p:guide pos="3369"/>
      </p:guideLst>
    </p:cSldViewPr>
  </p:slideViewPr>
  <p:outlineViewPr>
    <p:cViewPr>
      <p:scale>
        <a:sx n="33" d="100"/>
        <a:sy n="33" d="100"/>
      </p:scale>
      <p:origin x="0" y="-63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55" d="100"/>
          <a:sy n="55" d="100"/>
        </p:scale>
        <p:origin x="-3438" y="-108"/>
      </p:cViewPr>
      <p:guideLst>
        <p:guide orient="horz" pos="3202"/>
        <p:guide pos="2216"/>
      </p:guideLst>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9.xml" Type="http://schemas.openxmlformats.org/officeDocument/2006/relationships/slide"/><Relationship Id="rId11" Target="slides/slide10.xml" Type="http://schemas.openxmlformats.org/officeDocument/2006/relationships/slide"/><Relationship Id="rId12" Target="slides/slide11.xml" Type="http://schemas.openxmlformats.org/officeDocument/2006/relationships/slide"/><Relationship Id="rId13" Target="slides/slide12.xml" Type="http://schemas.openxmlformats.org/officeDocument/2006/relationships/slide"/><Relationship Id="rId14" Target="slides/slide13.xml" Type="http://schemas.openxmlformats.org/officeDocument/2006/relationships/slide"/><Relationship Id="rId15" Target="slides/slide14.xml" Type="http://schemas.openxmlformats.org/officeDocument/2006/relationships/slide"/><Relationship Id="rId16" Target="slides/slide15.xml" Type="http://schemas.openxmlformats.org/officeDocument/2006/relationships/slide"/><Relationship Id="rId17" Target="slides/slide16.xml" Type="http://schemas.openxmlformats.org/officeDocument/2006/relationships/slide"/><Relationship Id="rId18" Target="slides/slide17.xml" Type="http://schemas.openxmlformats.org/officeDocument/2006/relationships/slide"/><Relationship Id="rId19" Target="slides/slide18.xml" Type="http://schemas.openxmlformats.org/officeDocument/2006/relationships/slide"/><Relationship Id="rId2" Target="slides/slide1.xml" Type="http://schemas.openxmlformats.org/officeDocument/2006/relationships/slide"/><Relationship Id="rId20" Target="slides/slide19.xml" Type="http://schemas.openxmlformats.org/officeDocument/2006/relationships/slide"/><Relationship Id="rId21" Target="notesMasters/notesMaster1.xml" Type="http://schemas.openxmlformats.org/officeDocument/2006/relationships/notesMaster"/><Relationship Id="rId22" Target="handoutMasters/handoutMaster1.xml" Type="http://schemas.openxmlformats.org/officeDocument/2006/relationships/handoutMaster"/><Relationship Id="rId23" Target="fonts/font1.fntdata" Type="http://schemas.openxmlformats.org/officeDocument/2006/relationships/font"/><Relationship Id="rId24" Target="fonts/font2.fntdata" Type="http://schemas.openxmlformats.org/officeDocument/2006/relationships/font"/><Relationship Id="rId25" Target="fonts/font3.fntdata" Type="http://schemas.openxmlformats.org/officeDocument/2006/relationships/font"/><Relationship Id="rId26" Target="fonts/font4.fntdata" Type="http://schemas.openxmlformats.org/officeDocument/2006/relationships/font"/><Relationship Id="rId27" Target="fonts/font5.fntdata" Type="http://schemas.openxmlformats.org/officeDocument/2006/relationships/font"/><Relationship Id="rId28" Target="fonts/font6.fntdata" Type="http://schemas.openxmlformats.org/officeDocument/2006/relationships/font"/><Relationship Id="rId29" Target="fonts/font7.fntdata" Type="http://schemas.openxmlformats.org/officeDocument/2006/relationships/font"/><Relationship Id="rId3" Target="slides/slide2.xml" Type="http://schemas.openxmlformats.org/officeDocument/2006/relationships/slide"/><Relationship Id="rId30" Target="fonts/font8.fntdata" Type="http://schemas.openxmlformats.org/officeDocument/2006/relationships/font"/><Relationship Id="rId31" Target="fonts/font9.fntdata" Type="http://schemas.openxmlformats.org/officeDocument/2006/relationships/font"/><Relationship Id="rId32" Target="fonts/font10.fntdata" Type="http://schemas.openxmlformats.org/officeDocument/2006/relationships/font"/><Relationship Id="rId33" Target="presProps.xml" Type="http://schemas.openxmlformats.org/officeDocument/2006/relationships/presProps"/><Relationship Id="rId34" Target="viewProps.xml" Type="http://schemas.openxmlformats.org/officeDocument/2006/relationships/viewProps"/><Relationship Id="rId35" Target="theme/theme1.xml" Type="http://schemas.openxmlformats.org/officeDocument/2006/relationships/theme"/><Relationship Id="rId36" Target="tableStyles.xml" Type="http://schemas.openxmlformats.org/officeDocument/2006/relationships/tableStyles"/><Relationship Id="rId4" Target="slides/slide3.xml" Type="http://schemas.openxmlformats.org/officeDocument/2006/relationships/slide"/><Relationship Id="rId5" Target="slides/slide4.xml" Type="http://schemas.openxmlformats.org/officeDocument/2006/relationships/slide"/><Relationship Id="rId6" Target="slides/slide5.xml" Type="http://schemas.openxmlformats.org/officeDocument/2006/relationships/slide"/><Relationship Id="rId7" Target="slides/slide6.xml" Type="http://schemas.openxmlformats.org/officeDocument/2006/relationships/slide"/><Relationship Id="rId8" Target="slides/slide7.xml" Type="http://schemas.openxmlformats.org/officeDocument/2006/relationships/slide"/><Relationship Id="rId9" Target="slides/slide8.xml" Type="http://schemas.openxmlformats.org/officeDocument/2006/relationships/slide"/></Relationships>
</file>

<file path=ppt/handoutMasters/_rels/handoutMaster1.xml.rels><?xml version="1.0" encoding="UTF-8" standalone="yes"?><Relationships xmlns="http://schemas.openxmlformats.org/package/2006/relationships"><Relationship Id="rId1" Target="../theme/theme3.xml" Type="http://schemas.openxmlformats.org/officeDocument/2006/relationships/theme"/></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DD0BDFE7-1664-4FC3-8E30-75737E029B02}"/>
              </a:ext>
            </a:extLst>
          </p:cNvPr>
          <p:cNvSpPr>
            <a:spLocks noGrp="1"/>
          </p:cNvSpPr>
          <p:nvPr>
            <p:ph type="hdr" sz="quarter"/>
          </p:nvPr>
        </p:nvSpPr>
        <p:spPr>
          <a:xfrm>
            <a:off x="1" y="0"/>
            <a:ext cx="3047448" cy="507926"/>
          </a:xfrm>
          <a:prstGeom prst="rect">
            <a:avLst/>
          </a:prstGeom>
        </p:spPr>
        <p:txBody>
          <a:bodyPr vert="horz" lIns="98219" tIns="49108" rIns="98219" bIns="49108" rtlCol="0"/>
          <a:lstStyle>
            <a:lvl1pPr algn="l" defTabSz="1012722" eaLnBrk="1" fontAlgn="auto" hangingPunct="1">
              <a:spcBef>
                <a:spcPts val="0"/>
              </a:spcBef>
              <a:spcAft>
                <a:spcPts val="0"/>
              </a:spcAft>
              <a:defRPr sz="1200">
                <a:latin typeface="+mn-lt"/>
                <a:ea typeface="+mn-ea"/>
              </a:defRPr>
            </a:lvl1pPr>
          </a:lstStyle>
          <a:p>
            <a:pPr>
              <a:defRPr/>
            </a:pPr>
            <a:endParaRPr lang="ja-JP" altLang="en-US" dirty="0">
              <a:ea typeface="ＭＳ Ｐゴシック" panose="020B0600070205080204" pitchFamily="50" charset="-128"/>
            </a:endParaRPr>
          </a:p>
        </p:txBody>
      </p:sp>
      <p:sp>
        <p:nvSpPr>
          <p:cNvPr id="3" name="日付プレースホルダー 2">
            <a:extLst>
              <a:ext uri="{FF2B5EF4-FFF2-40B4-BE49-F238E27FC236}">
                <a16:creationId xmlns:a16="http://schemas.microsoft.com/office/drawing/2014/main" id="{A8C71F73-F254-4735-B2D7-3724D9A9E558}"/>
              </a:ext>
            </a:extLst>
          </p:cNvPr>
          <p:cNvSpPr>
            <a:spLocks noGrp="1"/>
          </p:cNvSpPr>
          <p:nvPr>
            <p:ph type="dt" sz="quarter" idx="1"/>
          </p:nvPr>
        </p:nvSpPr>
        <p:spPr>
          <a:xfrm>
            <a:off x="3982059" y="0"/>
            <a:ext cx="3047447" cy="507926"/>
          </a:xfrm>
          <a:prstGeom prst="rect">
            <a:avLst/>
          </a:prstGeom>
        </p:spPr>
        <p:txBody>
          <a:bodyPr vert="horz" lIns="98219" tIns="49108" rIns="98219" bIns="49108" rtlCol="0"/>
          <a:lstStyle>
            <a:lvl1pPr algn="r" defTabSz="1012722" eaLnBrk="1" fontAlgn="auto" hangingPunct="1">
              <a:spcBef>
                <a:spcPts val="0"/>
              </a:spcBef>
              <a:spcAft>
                <a:spcPts val="0"/>
              </a:spcAft>
              <a:defRPr sz="1200" smtClean="0">
                <a:latin typeface="+mn-lt"/>
                <a:ea typeface="+mn-ea"/>
              </a:defRPr>
            </a:lvl1pPr>
          </a:lstStyle>
          <a:p>
            <a:pPr>
              <a:defRPr/>
            </a:pPr>
            <a:fld id="{FC854198-B1F2-407C-ACA7-FA25E1C5D4E9}" type="datetimeFigureOut">
              <a:rPr lang="ja-JP" altLang="en-US">
                <a:ea typeface="ＭＳ Ｐゴシック" panose="020B0600070205080204" pitchFamily="50" charset="-128"/>
              </a:rPr>
              <a:pPr>
                <a:defRPr/>
              </a:pPr>
              <a:t>2023/2/13</a:t>
            </a:fld>
            <a:endParaRPr lang="ja-JP" altLang="en-US" dirty="0">
              <a:ea typeface="ＭＳ Ｐゴシック" panose="020B0600070205080204" pitchFamily="50" charset="-128"/>
            </a:endParaRPr>
          </a:p>
        </p:txBody>
      </p:sp>
      <p:sp>
        <p:nvSpPr>
          <p:cNvPr id="4" name="フッター プレースホルダー 3">
            <a:extLst>
              <a:ext uri="{FF2B5EF4-FFF2-40B4-BE49-F238E27FC236}">
                <a16:creationId xmlns:a16="http://schemas.microsoft.com/office/drawing/2014/main" id="{F29B564F-80E9-4DDF-B3E7-E6C69174186F}"/>
              </a:ext>
            </a:extLst>
          </p:cNvPr>
          <p:cNvSpPr>
            <a:spLocks noGrp="1"/>
          </p:cNvSpPr>
          <p:nvPr>
            <p:ph type="ftr" sz="quarter" idx="2"/>
          </p:nvPr>
        </p:nvSpPr>
        <p:spPr>
          <a:xfrm>
            <a:off x="1" y="9653700"/>
            <a:ext cx="3047448" cy="507926"/>
          </a:xfrm>
          <a:prstGeom prst="rect">
            <a:avLst/>
          </a:prstGeom>
        </p:spPr>
        <p:txBody>
          <a:bodyPr vert="horz" lIns="98219" tIns="49108" rIns="98219" bIns="49108" rtlCol="0" anchor="b"/>
          <a:lstStyle>
            <a:lvl1pPr algn="l" defTabSz="1012722" eaLnBrk="1" fontAlgn="auto" hangingPunct="1">
              <a:spcBef>
                <a:spcPts val="0"/>
              </a:spcBef>
              <a:spcAft>
                <a:spcPts val="0"/>
              </a:spcAft>
              <a:defRPr sz="1200">
                <a:latin typeface="+mn-lt"/>
                <a:ea typeface="+mn-ea"/>
              </a:defRPr>
            </a:lvl1pPr>
          </a:lstStyle>
          <a:p>
            <a:pPr>
              <a:defRPr/>
            </a:pPr>
            <a:endParaRPr lang="ja-JP" altLang="en-US" dirty="0">
              <a:ea typeface="ＭＳ Ｐゴシック" panose="020B0600070205080204" pitchFamily="50" charset="-128"/>
            </a:endParaRPr>
          </a:p>
        </p:txBody>
      </p:sp>
      <p:sp>
        <p:nvSpPr>
          <p:cNvPr id="5" name="スライド番号プレースホルダー 4">
            <a:extLst>
              <a:ext uri="{FF2B5EF4-FFF2-40B4-BE49-F238E27FC236}">
                <a16:creationId xmlns:a16="http://schemas.microsoft.com/office/drawing/2014/main" id="{F3C92C8E-91E0-41AA-A936-38C46AEA01F2}"/>
              </a:ext>
            </a:extLst>
          </p:cNvPr>
          <p:cNvSpPr>
            <a:spLocks noGrp="1"/>
          </p:cNvSpPr>
          <p:nvPr>
            <p:ph type="sldNum" sz="quarter" idx="3"/>
          </p:nvPr>
        </p:nvSpPr>
        <p:spPr>
          <a:xfrm>
            <a:off x="3982059" y="9653700"/>
            <a:ext cx="3047447" cy="507926"/>
          </a:xfrm>
          <a:prstGeom prst="rect">
            <a:avLst/>
          </a:prstGeom>
        </p:spPr>
        <p:txBody>
          <a:bodyPr vert="horz" lIns="98219" tIns="49108" rIns="98219" bIns="49108" rtlCol="0" anchor="b"/>
          <a:lstStyle>
            <a:lvl1pPr algn="r" defTabSz="1012722" eaLnBrk="1" fontAlgn="auto" hangingPunct="1">
              <a:spcBef>
                <a:spcPts val="0"/>
              </a:spcBef>
              <a:spcAft>
                <a:spcPts val="0"/>
              </a:spcAft>
              <a:defRPr sz="1200" smtClean="0">
                <a:latin typeface="+mn-lt"/>
                <a:ea typeface="+mn-ea"/>
              </a:defRPr>
            </a:lvl1pPr>
          </a:lstStyle>
          <a:p>
            <a:pPr>
              <a:defRPr/>
            </a:pPr>
            <a:fld id="{CE9EA5DD-D054-4F3E-AAF4-FBE6E88F3B7F}" type="slidenum">
              <a:rPr lang="ja-JP" altLang="en-US">
                <a:ea typeface="ＭＳ Ｐゴシック" panose="020B0600070205080204" pitchFamily="50" charset="-128"/>
              </a:rPr>
              <a:pPr>
                <a:defRPr/>
              </a:pPr>
              <a:t>‹#›</a:t>
            </a:fld>
            <a:endParaRPr lang="ja-JP" altLang="en-US" dirty="0">
              <a:ea typeface="ＭＳ Ｐゴシック" panose="020B0600070205080204" pitchFamily="50" charset="-128"/>
            </a:endParaRPr>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 1">
            <a:extLst>
              <a:ext uri="{FF2B5EF4-FFF2-40B4-BE49-F238E27FC236}">
                <a16:creationId xmlns:a16="http://schemas.microsoft.com/office/drawing/2014/main" id="{92F1B9C4-2FE1-4334-AB0F-23C4ECAC9469}"/>
              </a:ext>
            </a:extLst>
          </p:cNvPr>
          <p:cNvSpPr>
            <a:spLocks noGrp="1"/>
          </p:cNvSpPr>
          <p:nvPr>
            <p:ph type="hdr" sz="quarter"/>
          </p:nvPr>
        </p:nvSpPr>
        <p:spPr>
          <a:xfrm>
            <a:off x="1" y="0"/>
            <a:ext cx="3047448" cy="507926"/>
          </a:xfrm>
          <a:prstGeom prst="rect">
            <a:avLst/>
          </a:prstGeom>
        </p:spPr>
        <p:txBody>
          <a:bodyPr vert="horz" lIns="98219" tIns="49108" rIns="98219" bIns="49108" rtlCol="0"/>
          <a:lstStyle>
            <a:lvl1pPr algn="l" defTabSz="1012722" eaLnBrk="1" fontAlgn="auto" hangingPunct="1">
              <a:spcBef>
                <a:spcPts val="0"/>
              </a:spcBef>
              <a:spcAft>
                <a:spcPts val="0"/>
              </a:spcAft>
              <a:defRPr sz="1200">
                <a:latin typeface="+mn-lt"/>
                <a:ea typeface="ＭＳ Ｐゴシック" panose="020B0600070205080204" pitchFamily="50" charset="-128"/>
              </a:defRPr>
            </a:lvl1pPr>
          </a:lstStyle>
          <a:p>
            <a:pPr>
              <a:defRPr/>
            </a:pPr>
            <a:endParaRPr lang="ja-JP" altLang="en-US" dirty="0"/>
          </a:p>
        </p:txBody>
      </p:sp>
      <p:sp>
        <p:nvSpPr>
          <p:cNvPr id="3" name="日付プレースホルダ 2">
            <a:extLst>
              <a:ext uri="{FF2B5EF4-FFF2-40B4-BE49-F238E27FC236}">
                <a16:creationId xmlns:a16="http://schemas.microsoft.com/office/drawing/2014/main" id="{658C428A-9F4B-42D3-8DC3-BFABFAB34F0B}"/>
              </a:ext>
            </a:extLst>
          </p:cNvPr>
          <p:cNvSpPr>
            <a:spLocks noGrp="1"/>
          </p:cNvSpPr>
          <p:nvPr>
            <p:ph type="dt" idx="1"/>
          </p:nvPr>
        </p:nvSpPr>
        <p:spPr>
          <a:xfrm>
            <a:off x="3982059" y="0"/>
            <a:ext cx="3047447" cy="507926"/>
          </a:xfrm>
          <a:prstGeom prst="rect">
            <a:avLst/>
          </a:prstGeom>
        </p:spPr>
        <p:txBody>
          <a:bodyPr vert="horz" lIns="98219" tIns="49108" rIns="98219" bIns="49108" rtlCol="0"/>
          <a:lstStyle>
            <a:lvl1pPr algn="r" defTabSz="1012722" eaLnBrk="1" fontAlgn="auto" hangingPunct="1">
              <a:spcBef>
                <a:spcPts val="0"/>
              </a:spcBef>
              <a:spcAft>
                <a:spcPts val="0"/>
              </a:spcAft>
              <a:defRPr sz="1200" smtClean="0">
                <a:latin typeface="+mn-lt"/>
                <a:ea typeface="ＭＳ Ｐゴシック" panose="020B0600070205080204" pitchFamily="50" charset="-128"/>
              </a:defRPr>
            </a:lvl1pPr>
          </a:lstStyle>
          <a:p>
            <a:pPr>
              <a:defRPr/>
            </a:pPr>
            <a:fld id="{B0BE4D7C-5908-4D84-ACC1-3A3CD2A4622F}" type="datetimeFigureOut">
              <a:rPr lang="ja-JP" altLang="en-US" smtClean="0"/>
              <a:pPr>
                <a:defRPr/>
              </a:pPr>
              <a:t>2023/2/13</a:t>
            </a:fld>
            <a:endParaRPr lang="ja-JP" altLang="en-US" dirty="0"/>
          </a:p>
        </p:txBody>
      </p:sp>
      <p:sp>
        <p:nvSpPr>
          <p:cNvPr id="4" name="スライド イメージ プレースホルダ 3">
            <a:extLst>
              <a:ext uri="{FF2B5EF4-FFF2-40B4-BE49-F238E27FC236}">
                <a16:creationId xmlns:a16="http://schemas.microsoft.com/office/drawing/2014/main" id="{3DEA7992-B819-460D-A005-E24984B9A15C}"/>
              </a:ext>
            </a:extLst>
          </p:cNvPr>
          <p:cNvSpPr>
            <a:spLocks noGrp="1" noRot="1" noChangeAspect="1"/>
          </p:cNvSpPr>
          <p:nvPr>
            <p:ph type="sldImg" idx="2"/>
          </p:nvPr>
        </p:nvSpPr>
        <p:spPr>
          <a:xfrm>
            <a:off x="820738" y="762000"/>
            <a:ext cx="5389562" cy="3810000"/>
          </a:xfrm>
          <a:prstGeom prst="rect">
            <a:avLst/>
          </a:prstGeom>
          <a:noFill/>
          <a:ln w="12700">
            <a:solidFill>
              <a:prstClr val="black"/>
            </a:solidFill>
          </a:ln>
        </p:spPr>
        <p:txBody>
          <a:bodyPr vert="horz" lIns="98219" tIns="49108" rIns="98219" bIns="49108" rtlCol="0" anchor="ctr"/>
          <a:lstStyle/>
          <a:p>
            <a:pPr lvl="0"/>
            <a:endParaRPr lang="ja-JP" altLang="en-US" noProof="0" dirty="0"/>
          </a:p>
        </p:txBody>
      </p:sp>
      <p:sp>
        <p:nvSpPr>
          <p:cNvPr id="5" name="ノート プレースホルダ 4">
            <a:extLst>
              <a:ext uri="{FF2B5EF4-FFF2-40B4-BE49-F238E27FC236}">
                <a16:creationId xmlns:a16="http://schemas.microsoft.com/office/drawing/2014/main" id="{E5F71115-BD71-4038-9DDF-D744ACD53ECC}"/>
              </a:ext>
            </a:extLst>
          </p:cNvPr>
          <p:cNvSpPr>
            <a:spLocks noGrp="1"/>
          </p:cNvSpPr>
          <p:nvPr>
            <p:ph type="body" sz="quarter" idx="3"/>
          </p:nvPr>
        </p:nvSpPr>
        <p:spPr>
          <a:xfrm>
            <a:off x="703259" y="4826851"/>
            <a:ext cx="5624523" cy="4574435"/>
          </a:xfrm>
          <a:prstGeom prst="rect">
            <a:avLst/>
          </a:prstGeom>
        </p:spPr>
        <p:txBody>
          <a:bodyPr vert="horz" lIns="98219" tIns="49108" rIns="98219" bIns="49108" rtlCol="0">
            <a:normAutofit/>
          </a:bodyPr>
          <a:lstStyle/>
          <a:p>
            <a:pPr lvl="0"/>
            <a:r>
              <a:rPr lang="ja-JP" altLang="en-US" noProof="0" dirty="0"/>
              <a:t>マスタ テキストの書式設定</a:t>
            </a:r>
          </a:p>
          <a:p>
            <a:pPr lvl="1"/>
            <a:r>
              <a:rPr lang="ja-JP" altLang="en-US" noProof="0" dirty="0"/>
              <a:t>第 </a:t>
            </a:r>
            <a:r>
              <a:rPr lang="en-US" altLang="ja-JP" noProof="0" dirty="0"/>
              <a:t>2 </a:t>
            </a:r>
            <a:r>
              <a:rPr lang="ja-JP" altLang="en-US" noProof="0" dirty="0"/>
              <a:t>レベル</a:t>
            </a:r>
          </a:p>
          <a:p>
            <a:pPr lvl="2"/>
            <a:r>
              <a:rPr lang="ja-JP" altLang="en-US" noProof="0" dirty="0"/>
              <a:t>第 </a:t>
            </a:r>
            <a:r>
              <a:rPr lang="en-US" altLang="ja-JP" noProof="0" dirty="0"/>
              <a:t>3 </a:t>
            </a:r>
            <a:r>
              <a:rPr lang="ja-JP" altLang="en-US" noProof="0" dirty="0"/>
              <a:t>レベル</a:t>
            </a:r>
          </a:p>
          <a:p>
            <a:pPr lvl="3"/>
            <a:r>
              <a:rPr lang="ja-JP" altLang="en-US" noProof="0" dirty="0"/>
              <a:t>第 </a:t>
            </a:r>
            <a:r>
              <a:rPr lang="en-US" altLang="ja-JP" noProof="0" dirty="0"/>
              <a:t>4 </a:t>
            </a:r>
            <a:r>
              <a:rPr lang="ja-JP" altLang="en-US" noProof="0" dirty="0"/>
              <a:t>レベル</a:t>
            </a:r>
          </a:p>
          <a:p>
            <a:pPr lvl="4"/>
            <a:r>
              <a:rPr lang="ja-JP" altLang="en-US" noProof="0" dirty="0"/>
              <a:t>第 </a:t>
            </a:r>
            <a:r>
              <a:rPr lang="en-US" altLang="ja-JP" noProof="0" dirty="0"/>
              <a:t>5 </a:t>
            </a:r>
            <a:r>
              <a:rPr lang="ja-JP" altLang="en-US" noProof="0" dirty="0"/>
              <a:t>レベル</a:t>
            </a:r>
          </a:p>
        </p:txBody>
      </p:sp>
      <p:sp>
        <p:nvSpPr>
          <p:cNvPr id="6" name="フッター プレースホルダ 5">
            <a:extLst>
              <a:ext uri="{FF2B5EF4-FFF2-40B4-BE49-F238E27FC236}">
                <a16:creationId xmlns:a16="http://schemas.microsoft.com/office/drawing/2014/main" id="{BB9EF5FA-86E8-4432-957E-1C39E54AF3FF}"/>
              </a:ext>
            </a:extLst>
          </p:cNvPr>
          <p:cNvSpPr>
            <a:spLocks noGrp="1"/>
          </p:cNvSpPr>
          <p:nvPr>
            <p:ph type="ftr" sz="quarter" idx="4"/>
          </p:nvPr>
        </p:nvSpPr>
        <p:spPr>
          <a:xfrm>
            <a:off x="1" y="9653700"/>
            <a:ext cx="3047448" cy="507926"/>
          </a:xfrm>
          <a:prstGeom prst="rect">
            <a:avLst/>
          </a:prstGeom>
        </p:spPr>
        <p:txBody>
          <a:bodyPr vert="horz" lIns="98219" tIns="49108" rIns="98219" bIns="49108" rtlCol="0" anchor="b"/>
          <a:lstStyle>
            <a:lvl1pPr algn="l" defTabSz="1012722" eaLnBrk="1" fontAlgn="auto" hangingPunct="1">
              <a:spcBef>
                <a:spcPts val="0"/>
              </a:spcBef>
              <a:spcAft>
                <a:spcPts val="0"/>
              </a:spcAft>
              <a:defRPr sz="1200">
                <a:latin typeface="+mn-lt"/>
                <a:ea typeface="ＭＳ Ｐゴシック" panose="020B0600070205080204" pitchFamily="50" charset="-128"/>
              </a:defRPr>
            </a:lvl1pPr>
          </a:lstStyle>
          <a:p>
            <a:pPr>
              <a:defRPr/>
            </a:pPr>
            <a:endParaRPr lang="ja-JP" altLang="en-US" dirty="0"/>
          </a:p>
        </p:txBody>
      </p:sp>
      <p:sp>
        <p:nvSpPr>
          <p:cNvPr id="7" name="スライド番号プレースホルダ 6">
            <a:extLst>
              <a:ext uri="{FF2B5EF4-FFF2-40B4-BE49-F238E27FC236}">
                <a16:creationId xmlns:a16="http://schemas.microsoft.com/office/drawing/2014/main" id="{1ABC4563-72D1-43A4-BFE1-F6802A52A86A}"/>
              </a:ext>
            </a:extLst>
          </p:cNvPr>
          <p:cNvSpPr>
            <a:spLocks noGrp="1"/>
          </p:cNvSpPr>
          <p:nvPr>
            <p:ph type="sldNum" sz="quarter" idx="5"/>
          </p:nvPr>
        </p:nvSpPr>
        <p:spPr>
          <a:xfrm>
            <a:off x="3982059" y="9653700"/>
            <a:ext cx="3047447" cy="507926"/>
          </a:xfrm>
          <a:prstGeom prst="rect">
            <a:avLst/>
          </a:prstGeom>
        </p:spPr>
        <p:txBody>
          <a:bodyPr vert="horz" lIns="98219" tIns="49108" rIns="98219" bIns="49108" rtlCol="0" anchor="b"/>
          <a:lstStyle>
            <a:lvl1pPr algn="r" defTabSz="1012722" eaLnBrk="1" fontAlgn="auto" hangingPunct="1">
              <a:spcBef>
                <a:spcPts val="0"/>
              </a:spcBef>
              <a:spcAft>
                <a:spcPts val="0"/>
              </a:spcAft>
              <a:defRPr sz="1200" smtClean="0">
                <a:latin typeface="+mn-lt"/>
                <a:ea typeface="ＭＳ Ｐゴシック" panose="020B0600070205080204" pitchFamily="50" charset="-128"/>
              </a:defRPr>
            </a:lvl1pPr>
          </a:lstStyle>
          <a:p>
            <a:pPr>
              <a:defRPr/>
            </a:pPr>
            <a:fld id="{657B174C-F55D-4AA4-9A0D-A105D407D18B}" type="slidenum">
              <a:rPr lang="ja-JP" altLang="en-US" smtClean="0"/>
              <a:pPr>
                <a:defRPr/>
              </a:pPr>
              <a:t>‹#›</a:t>
            </a:fld>
            <a:endParaRPr lang="ja-JP" altLang="en-US" dirty="0"/>
          </a:p>
        </p:txBody>
      </p:sp>
    </p:spTree>
  </p:cSld>
  <p:clrMap bg1="lt1" tx1="dk1" bg2="lt2" tx2="dk2" accent1="accent1" accent2="accent2" accent3="accent3" accent4="accent4" accent5="accent5" accent6="accent6" hlink="hlink" folHlink="folHlink"/>
  <p:hf hdr="0" ftr="0" dt="0"/>
  <p:notesStyle>
    <a:lvl1pPr algn="l" defTabSz="1042988" rtl="0" fontAlgn="base">
      <a:spcBef>
        <a:spcPct val="30000"/>
      </a:spcBef>
      <a:spcAft>
        <a:spcPct val="0"/>
      </a:spcAft>
      <a:defRPr kumimoji="1" sz="1400" kern="1200">
        <a:solidFill>
          <a:schemeClr val="tx1"/>
        </a:solidFill>
        <a:latin typeface="+mn-lt"/>
        <a:ea typeface="ＭＳ Ｐゴシック" panose="020B0600070205080204" pitchFamily="50" charset="-128"/>
        <a:cs typeface="+mn-cs"/>
      </a:defRPr>
    </a:lvl1pPr>
    <a:lvl2pPr marL="520700" algn="l" defTabSz="1042988" rtl="0" fontAlgn="base">
      <a:spcBef>
        <a:spcPct val="30000"/>
      </a:spcBef>
      <a:spcAft>
        <a:spcPct val="0"/>
      </a:spcAft>
      <a:defRPr kumimoji="1" sz="1400" kern="1200">
        <a:solidFill>
          <a:schemeClr val="tx1"/>
        </a:solidFill>
        <a:latin typeface="+mn-lt"/>
        <a:ea typeface="ＭＳ Ｐゴシック" panose="020B0600070205080204" pitchFamily="50" charset="-128"/>
        <a:cs typeface="+mn-cs"/>
      </a:defRPr>
    </a:lvl2pPr>
    <a:lvl3pPr marL="1042988" algn="l" defTabSz="1042988" rtl="0" fontAlgn="base">
      <a:spcBef>
        <a:spcPct val="30000"/>
      </a:spcBef>
      <a:spcAft>
        <a:spcPct val="0"/>
      </a:spcAft>
      <a:defRPr kumimoji="1" sz="1400" kern="1200">
        <a:solidFill>
          <a:schemeClr val="tx1"/>
        </a:solidFill>
        <a:latin typeface="+mn-lt"/>
        <a:ea typeface="ＭＳ Ｐゴシック" panose="020B0600070205080204" pitchFamily="50" charset="-128"/>
        <a:cs typeface="+mn-cs"/>
      </a:defRPr>
    </a:lvl3pPr>
    <a:lvl4pPr marL="1563688" algn="l" defTabSz="1042988" rtl="0" fontAlgn="base">
      <a:spcBef>
        <a:spcPct val="30000"/>
      </a:spcBef>
      <a:spcAft>
        <a:spcPct val="0"/>
      </a:spcAft>
      <a:defRPr kumimoji="1" sz="1400" kern="1200">
        <a:solidFill>
          <a:schemeClr val="tx1"/>
        </a:solidFill>
        <a:latin typeface="+mn-lt"/>
        <a:ea typeface="ＭＳ Ｐゴシック" panose="020B0600070205080204" pitchFamily="50" charset="-128"/>
        <a:cs typeface="+mn-cs"/>
      </a:defRPr>
    </a:lvl4pPr>
    <a:lvl5pPr marL="2085975" algn="l" defTabSz="1042988" rtl="0" fontAlgn="base">
      <a:spcBef>
        <a:spcPct val="30000"/>
      </a:spcBef>
      <a:spcAft>
        <a:spcPct val="0"/>
      </a:spcAft>
      <a:defRPr kumimoji="1" sz="1400" kern="1200">
        <a:solidFill>
          <a:schemeClr val="tx1"/>
        </a:solidFill>
        <a:latin typeface="+mn-lt"/>
        <a:ea typeface="ＭＳ Ｐゴシック" panose="020B0600070205080204" pitchFamily="50" charset="-128"/>
        <a:cs typeface="+mn-cs"/>
      </a:defRPr>
    </a:lvl5pPr>
    <a:lvl6pPr marL="2607636" algn="l" defTabSz="1043055" rtl="0" eaLnBrk="1" latinLnBrk="0" hangingPunct="1">
      <a:defRPr kumimoji="1" sz="1400" kern="1200">
        <a:solidFill>
          <a:schemeClr val="tx1"/>
        </a:solidFill>
        <a:latin typeface="+mn-lt"/>
        <a:ea typeface="+mn-ea"/>
        <a:cs typeface="+mn-cs"/>
      </a:defRPr>
    </a:lvl6pPr>
    <a:lvl7pPr marL="3129164" algn="l" defTabSz="1043055" rtl="0" eaLnBrk="1" latinLnBrk="0" hangingPunct="1">
      <a:defRPr kumimoji="1" sz="1400" kern="1200">
        <a:solidFill>
          <a:schemeClr val="tx1"/>
        </a:solidFill>
        <a:latin typeface="+mn-lt"/>
        <a:ea typeface="+mn-ea"/>
        <a:cs typeface="+mn-cs"/>
      </a:defRPr>
    </a:lvl7pPr>
    <a:lvl8pPr marL="3650691" algn="l" defTabSz="1043055" rtl="0" eaLnBrk="1" latinLnBrk="0" hangingPunct="1">
      <a:defRPr kumimoji="1" sz="1400" kern="1200">
        <a:solidFill>
          <a:schemeClr val="tx1"/>
        </a:solidFill>
        <a:latin typeface="+mn-lt"/>
        <a:ea typeface="+mn-ea"/>
        <a:cs typeface="+mn-cs"/>
      </a:defRPr>
    </a:lvl8pPr>
    <a:lvl9pPr marL="4172218" algn="l" defTabSz="1043055" rtl="0" eaLnBrk="1" latinLnBrk="0" hangingPunct="1">
      <a:defRPr kumimoji="1" sz="14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_rels/notesSlide1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xml" Type="http://schemas.openxmlformats.org/officeDocument/2006/relationships/slide"/></Relationships>
</file>

<file path=ppt/notesSlides/_rels/notesSlide1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1.xml" Type="http://schemas.openxmlformats.org/officeDocument/2006/relationships/slide"/></Relationships>
</file>

<file path=ppt/notesSlides/_rels/notesSlide1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2.xml" Type="http://schemas.openxmlformats.org/officeDocument/2006/relationships/slide"/></Relationships>
</file>

<file path=ppt/notesSlides/_rels/notesSlide1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3.xml" Type="http://schemas.openxmlformats.org/officeDocument/2006/relationships/slide"/></Relationships>
</file>

<file path=ppt/notesSlides/_rels/notesSlide1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4.xml" Type="http://schemas.openxmlformats.org/officeDocument/2006/relationships/slide"/></Relationships>
</file>

<file path=ppt/notesSlides/_rels/notesSlide1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5.xml" Type="http://schemas.openxmlformats.org/officeDocument/2006/relationships/slide"/></Relationships>
</file>

<file path=ppt/notesSlides/_rels/notesSlide1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6.xml" Type="http://schemas.openxmlformats.org/officeDocument/2006/relationships/slide"/></Relationships>
</file>

<file path=ppt/notesSlides/_rels/notesSlide1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7.xml" Type="http://schemas.openxmlformats.org/officeDocument/2006/relationships/slide"/></Relationships>
</file>

<file path=ppt/notesSlides/_rels/notesSlide1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8.xml" Type="http://schemas.openxmlformats.org/officeDocument/2006/relationships/slide"/></Relationships>
</file>

<file path=ppt/notesSlides/_rels/notesSlide1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9.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_rels/notesSlide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_rels/notesSlide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xml" Type="http://schemas.openxmlformats.org/officeDocument/2006/relationships/slide"/></Relationships>
</file>

<file path=ppt/notesSlides/_rels/notesSlide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xml" Type="http://schemas.openxmlformats.org/officeDocument/2006/relationships/slide"/></Relationships>
</file>

<file path=ppt/notesSlides/_rels/notesSlide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xml" Type="http://schemas.openxmlformats.org/officeDocument/2006/relationships/slide"/></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B4AC32E-FBA1-4676-92CE-52FCDDB61E82}" type="slidenum">
              <a:rPr kumimoji="1" lang="ja-JP" altLang="en-US" smtClean="0"/>
              <a:t>1</a:t>
            </a:fld>
            <a:endParaRPr kumimoji="1" lang="ja-JP" altLang="en-US"/>
          </a:p>
        </p:txBody>
      </p:sp>
    </p:spTree>
    <p:extLst>
      <p:ext uri="{BB962C8B-B14F-4D97-AF65-F5344CB8AC3E}">
        <p14:creationId xmlns:p14="http://schemas.microsoft.com/office/powerpoint/2010/main" val="35336839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B4AC32E-FBA1-4676-92CE-52FCDDB61E82}" type="slidenum">
              <a:rPr kumimoji="1" lang="ja-JP" altLang="en-US" smtClean="0"/>
              <a:t>10</a:t>
            </a:fld>
            <a:endParaRPr kumimoji="1" lang="ja-JP" altLang="en-US"/>
          </a:p>
        </p:txBody>
      </p:sp>
    </p:spTree>
    <p:extLst>
      <p:ext uri="{BB962C8B-B14F-4D97-AF65-F5344CB8AC3E}">
        <p14:creationId xmlns:p14="http://schemas.microsoft.com/office/powerpoint/2010/main" val="7389386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B4AC32E-FBA1-4676-92CE-52FCDDB61E82}" type="slidenum">
              <a:rPr kumimoji="1" lang="ja-JP" altLang="en-US" smtClean="0"/>
              <a:t>11</a:t>
            </a:fld>
            <a:endParaRPr kumimoji="1" lang="ja-JP" altLang="en-US"/>
          </a:p>
        </p:txBody>
      </p:sp>
    </p:spTree>
    <p:extLst>
      <p:ext uri="{BB962C8B-B14F-4D97-AF65-F5344CB8AC3E}">
        <p14:creationId xmlns:p14="http://schemas.microsoft.com/office/powerpoint/2010/main" val="14438646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B4AC32E-FBA1-4676-92CE-52FCDDB61E82}" type="slidenum">
              <a:rPr kumimoji="1" lang="ja-JP" altLang="en-US" smtClean="0"/>
              <a:t>12</a:t>
            </a:fld>
            <a:endParaRPr kumimoji="1" lang="ja-JP" altLang="en-US"/>
          </a:p>
        </p:txBody>
      </p:sp>
    </p:spTree>
    <p:extLst>
      <p:ext uri="{BB962C8B-B14F-4D97-AF65-F5344CB8AC3E}">
        <p14:creationId xmlns:p14="http://schemas.microsoft.com/office/powerpoint/2010/main" val="33457082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B4AC32E-FBA1-4676-92CE-52FCDDB61E82}" type="slidenum">
              <a:rPr kumimoji="1" lang="ja-JP" altLang="en-US" smtClean="0"/>
              <a:t>13</a:t>
            </a:fld>
            <a:endParaRPr kumimoji="1" lang="ja-JP" altLang="en-US"/>
          </a:p>
        </p:txBody>
      </p:sp>
    </p:spTree>
    <p:extLst>
      <p:ext uri="{BB962C8B-B14F-4D97-AF65-F5344CB8AC3E}">
        <p14:creationId xmlns:p14="http://schemas.microsoft.com/office/powerpoint/2010/main" val="42730459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B4AC32E-FBA1-4676-92CE-52FCDDB61E82}" type="slidenum">
              <a:rPr kumimoji="1" lang="ja-JP" altLang="en-US" smtClean="0"/>
              <a:t>14</a:t>
            </a:fld>
            <a:endParaRPr kumimoji="1" lang="ja-JP" altLang="en-US"/>
          </a:p>
        </p:txBody>
      </p:sp>
    </p:spTree>
    <p:extLst>
      <p:ext uri="{BB962C8B-B14F-4D97-AF65-F5344CB8AC3E}">
        <p14:creationId xmlns:p14="http://schemas.microsoft.com/office/powerpoint/2010/main" val="8935547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B4AC32E-FBA1-4676-92CE-52FCDDB61E82}" type="slidenum">
              <a:rPr kumimoji="1" lang="ja-JP" altLang="en-US" smtClean="0"/>
              <a:t>15</a:t>
            </a:fld>
            <a:endParaRPr kumimoji="1" lang="ja-JP" altLang="en-US"/>
          </a:p>
        </p:txBody>
      </p:sp>
    </p:spTree>
    <p:extLst>
      <p:ext uri="{BB962C8B-B14F-4D97-AF65-F5344CB8AC3E}">
        <p14:creationId xmlns:p14="http://schemas.microsoft.com/office/powerpoint/2010/main" val="22734200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B4AC32E-FBA1-4676-92CE-52FCDDB61E82}" type="slidenum">
              <a:rPr kumimoji="1" lang="ja-JP" altLang="en-US" smtClean="0"/>
              <a:t>16</a:t>
            </a:fld>
            <a:endParaRPr kumimoji="1" lang="ja-JP" altLang="en-US"/>
          </a:p>
        </p:txBody>
      </p:sp>
    </p:spTree>
    <p:extLst>
      <p:ext uri="{BB962C8B-B14F-4D97-AF65-F5344CB8AC3E}">
        <p14:creationId xmlns:p14="http://schemas.microsoft.com/office/powerpoint/2010/main" val="14921330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B4AC32E-FBA1-4676-92CE-52FCDDB61E82}" type="slidenum">
              <a:rPr kumimoji="1" lang="ja-JP" altLang="en-US" smtClean="0"/>
              <a:t>17</a:t>
            </a:fld>
            <a:endParaRPr kumimoji="1" lang="ja-JP" altLang="en-US"/>
          </a:p>
        </p:txBody>
      </p:sp>
    </p:spTree>
    <p:extLst>
      <p:ext uri="{BB962C8B-B14F-4D97-AF65-F5344CB8AC3E}">
        <p14:creationId xmlns:p14="http://schemas.microsoft.com/office/powerpoint/2010/main" val="24976924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B4AC32E-FBA1-4676-92CE-52FCDDB61E82}" type="slidenum">
              <a:rPr kumimoji="1" lang="ja-JP" altLang="en-US" smtClean="0"/>
              <a:t>18</a:t>
            </a:fld>
            <a:endParaRPr kumimoji="1" lang="ja-JP" altLang="en-US"/>
          </a:p>
        </p:txBody>
      </p:sp>
    </p:spTree>
    <p:extLst>
      <p:ext uri="{BB962C8B-B14F-4D97-AF65-F5344CB8AC3E}">
        <p14:creationId xmlns:p14="http://schemas.microsoft.com/office/powerpoint/2010/main" val="18770988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B4AC32E-FBA1-4676-92CE-52FCDDB61E82}" type="slidenum">
              <a:rPr kumimoji="1" lang="ja-JP" altLang="en-US" smtClean="0"/>
              <a:t>19</a:t>
            </a:fld>
            <a:endParaRPr kumimoji="1" lang="ja-JP" altLang="en-US"/>
          </a:p>
        </p:txBody>
      </p:sp>
    </p:spTree>
    <p:extLst>
      <p:ext uri="{BB962C8B-B14F-4D97-AF65-F5344CB8AC3E}">
        <p14:creationId xmlns:p14="http://schemas.microsoft.com/office/powerpoint/2010/main" val="2299259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657B174C-F55D-4AA4-9A0D-A105D407D18B}" type="slidenum">
              <a:rPr lang="ja-JP" altLang="en-US" smtClean="0"/>
              <a:pPr>
                <a:defRPr/>
              </a:pPr>
              <a:t>2</a:t>
            </a:fld>
            <a:endParaRPr lang="ja-JP" altLang="en-US"/>
          </a:p>
        </p:txBody>
      </p:sp>
    </p:spTree>
    <p:extLst>
      <p:ext uri="{BB962C8B-B14F-4D97-AF65-F5344CB8AC3E}">
        <p14:creationId xmlns:p14="http://schemas.microsoft.com/office/powerpoint/2010/main" val="7155885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B4AC32E-FBA1-4676-92CE-52FCDDB61E82}" type="slidenum">
              <a:rPr kumimoji="1" lang="ja-JP" altLang="en-US" smtClean="0"/>
              <a:t>3</a:t>
            </a:fld>
            <a:endParaRPr kumimoji="1" lang="ja-JP" altLang="en-US"/>
          </a:p>
        </p:txBody>
      </p:sp>
    </p:spTree>
    <p:extLst>
      <p:ext uri="{BB962C8B-B14F-4D97-AF65-F5344CB8AC3E}">
        <p14:creationId xmlns:p14="http://schemas.microsoft.com/office/powerpoint/2010/main" val="21887496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B4AC32E-FBA1-4676-92CE-52FCDDB61E82}" type="slidenum">
              <a:rPr kumimoji="1" lang="ja-JP" altLang="en-US" smtClean="0"/>
              <a:t>4</a:t>
            </a:fld>
            <a:endParaRPr kumimoji="1" lang="ja-JP" altLang="en-US"/>
          </a:p>
        </p:txBody>
      </p:sp>
    </p:spTree>
    <p:extLst>
      <p:ext uri="{BB962C8B-B14F-4D97-AF65-F5344CB8AC3E}">
        <p14:creationId xmlns:p14="http://schemas.microsoft.com/office/powerpoint/2010/main" val="31064955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B4AC32E-FBA1-4676-92CE-52FCDDB61E82}" type="slidenum">
              <a:rPr kumimoji="1" lang="ja-JP" altLang="en-US" smtClean="0"/>
              <a:t>5</a:t>
            </a:fld>
            <a:endParaRPr kumimoji="1" lang="ja-JP" altLang="en-US"/>
          </a:p>
        </p:txBody>
      </p:sp>
    </p:spTree>
    <p:extLst>
      <p:ext uri="{BB962C8B-B14F-4D97-AF65-F5344CB8AC3E}">
        <p14:creationId xmlns:p14="http://schemas.microsoft.com/office/powerpoint/2010/main" val="37148235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B4AC32E-FBA1-4676-92CE-52FCDDB61E82}" type="slidenum">
              <a:rPr kumimoji="1" lang="ja-JP" altLang="en-US" smtClean="0"/>
              <a:t>6</a:t>
            </a:fld>
            <a:endParaRPr kumimoji="1" lang="ja-JP" altLang="en-US"/>
          </a:p>
        </p:txBody>
      </p:sp>
    </p:spTree>
    <p:extLst>
      <p:ext uri="{BB962C8B-B14F-4D97-AF65-F5344CB8AC3E}">
        <p14:creationId xmlns:p14="http://schemas.microsoft.com/office/powerpoint/2010/main" val="34329215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B4AC32E-FBA1-4676-92CE-52FCDDB61E82}" type="slidenum">
              <a:rPr kumimoji="1" lang="ja-JP" altLang="en-US" smtClean="0"/>
              <a:t>7</a:t>
            </a:fld>
            <a:endParaRPr kumimoji="1" lang="ja-JP" altLang="en-US"/>
          </a:p>
        </p:txBody>
      </p:sp>
    </p:spTree>
    <p:extLst>
      <p:ext uri="{BB962C8B-B14F-4D97-AF65-F5344CB8AC3E}">
        <p14:creationId xmlns:p14="http://schemas.microsoft.com/office/powerpoint/2010/main" val="9105117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B4AC32E-FBA1-4676-92CE-52FCDDB61E82}" type="slidenum">
              <a:rPr kumimoji="1" lang="ja-JP" altLang="en-US" smtClean="0"/>
              <a:t>8</a:t>
            </a:fld>
            <a:endParaRPr kumimoji="1" lang="ja-JP" altLang="en-US"/>
          </a:p>
        </p:txBody>
      </p:sp>
    </p:spTree>
    <p:extLst>
      <p:ext uri="{BB962C8B-B14F-4D97-AF65-F5344CB8AC3E}">
        <p14:creationId xmlns:p14="http://schemas.microsoft.com/office/powerpoint/2010/main" val="193154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B4AC32E-FBA1-4676-92CE-52FCDDB61E82}" type="slidenum">
              <a:rPr kumimoji="1" lang="ja-JP" altLang="en-US" smtClean="0"/>
              <a:t>9</a:t>
            </a:fld>
            <a:endParaRPr kumimoji="1" lang="ja-JP" altLang="en-US"/>
          </a:p>
        </p:txBody>
      </p:sp>
    </p:spTree>
    <p:extLst>
      <p:ext uri="{BB962C8B-B14F-4D97-AF65-F5344CB8AC3E}">
        <p14:creationId xmlns:p14="http://schemas.microsoft.com/office/powerpoint/2010/main" val="562670025"/>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2.jpeg" Type="http://schemas.openxmlformats.org/officeDocument/2006/relationships/image"/></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表紙">
    <p:spTree>
      <p:nvGrpSpPr>
        <p:cNvPr id="1" name=""/>
        <p:cNvGrpSpPr/>
        <p:nvPr/>
      </p:nvGrpSpPr>
      <p:grpSpPr>
        <a:xfrm>
          <a:off x="0" y="0"/>
          <a:ext cx="0" cy="0"/>
          <a:chOff x="0" y="0"/>
          <a:chExt cx="0" cy="0"/>
        </a:xfrm>
      </p:grpSpPr>
      <p:pic>
        <p:nvPicPr>
          <p:cNvPr id="4" name="図 104">
            <a:extLst>
              <a:ext uri="{FF2B5EF4-FFF2-40B4-BE49-F238E27FC236}">
                <a16:creationId xmlns:a16="http://schemas.microsoft.com/office/drawing/2014/main" id="{F9B95675-0467-405B-A407-8D952CFF83E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0"/>
            <a:ext cx="10690225" cy="756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タイトル 1"/>
          <p:cNvSpPr>
            <a:spLocks noGrp="1"/>
          </p:cNvSpPr>
          <p:nvPr>
            <p:ph type="ctrTitle"/>
          </p:nvPr>
        </p:nvSpPr>
        <p:spPr>
          <a:xfrm>
            <a:off x="594172" y="2700511"/>
            <a:ext cx="8568000" cy="576000"/>
          </a:xfrm>
          <a:noFill/>
          <a:ln w="9525">
            <a:noFill/>
            <a:miter lim="800000"/>
            <a:headEnd/>
            <a:tailEnd/>
          </a:ln>
          <a:effectLst>
            <a:outerShdw dist="53882" dir="2700000" algn="ctr" rotWithShape="0">
              <a:srgbClr val="FFFFFF"/>
            </a:outerShdw>
          </a:effectLst>
        </p:spPr>
        <p:txBody>
          <a:bodyPr>
            <a:noAutofit/>
          </a:bodyPr>
          <a:lstStyle>
            <a:lvl1pPr algn="l" rtl="0" fontAlgn="base">
              <a:lnSpc>
                <a:spcPct val="114000"/>
              </a:lnSpc>
              <a:spcBef>
                <a:spcPct val="0"/>
              </a:spcBef>
              <a:spcAft>
                <a:spcPct val="0"/>
              </a:spcAft>
              <a:defRPr kumimoji="1" lang="ja-JP" altLang="en-US" sz="3600" b="0">
                <a:solidFill>
                  <a:srgbClr val="000000"/>
                </a:solidFill>
                <a:latin typeface="HGP創英角ｺﾞｼｯｸUB" pitchFamily="50" charset="-128"/>
                <a:ea typeface="HGP創英角ｺﾞｼｯｸUB" pitchFamily="50" charset="-128"/>
                <a:cs typeface="+mj-cs"/>
              </a:defRPr>
            </a:lvl1pPr>
          </a:lstStyle>
          <a:p>
            <a:r>
              <a:rPr lang="ja-JP" altLang="en-US" dirty="0"/>
              <a:t>マスタ タイトルの書式設定</a:t>
            </a:r>
          </a:p>
        </p:txBody>
      </p:sp>
      <p:sp>
        <p:nvSpPr>
          <p:cNvPr id="3" name="サブタイトル 2"/>
          <p:cNvSpPr>
            <a:spLocks noGrp="1"/>
          </p:cNvSpPr>
          <p:nvPr>
            <p:ph type="subTitle" idx="1"/>
          </p:nvPr>
        </p:nvSpPr>
        <p:spPr>
          <a:xfrm>
            <a:off x="594172" y="3420591"/>
            <a:ext cx="8568000" cy="432000"/>
          </a:xfrm>
          <a:prstGeom prst="rect">
            <a:avLst/>
          </a:prstGeom>
          <a:noFill/>
          <a:ln w="9525">
            <a:noFill/>
            <a:miter lim="800000"/>
            <a:headEnd/>
            <a:tailEnd/>
          </a:ln>
          <a:effectLst/>
        </p:spPr>
        <p:txBody>
          <a:bodyPr vert="horz" wrap="square" lIns="0" tIns="0" rIns="0" bIns="0" numCol="1" anchor="t" anchorCtr="0" compatLnSpc="1">
            <a:prstTxWarp prst="textNoShape">
              <a:avLst/>
            </a:prstTxWarp>
            <a:noAutofit/>
          </a:bodyPr>
          <a:lstStyle>
            <a:lvl1pPr marL="0" indent="0" algn="l" rtl="0" fontAlgn="base">
              <a:lnSpc>
                <a:spcPct val="114000"/>
              </a:lnSpc>
              <a:spcBef>
                <a:spcPct val="0"/>
              </a:spcBef>
              <a:spcAft>
                <a:spcPct val="80000"/>
              </a:spcAft>
              <a:buNone/>
              <a:defRPr kumimoji="1" lang="ja-JP" altLang="en-US" sz="2400" b="1">
                <a:solidFill>
                  <a:srgbClr val="000000"/>
                </a:solidFill>
                <a:latin typeface="ＭＳ Ｐゴシック" panose="020B0600070205080204" pitchFamily="50" charset="-128"/>
                <a:ea typeface="ＭＳ Ｐゴシック" panose="020B0600070205080204" pitchFamily="50" charset="-128"/>
                <a:cs typeface="+mn-cs"/>
              </a:defRPr>
            </a:lvl1pPr>
            <a:lvl2pPr marL="521527" indent="0" algn="ctr">
              <a:buNone/>
              <a:defRPr>
                <a:solidFill>
                  <a:schemeClr val="tx1">
                    <a:tint val="75000"/>
                  </a:schemeClr>
                </a:solidFill>
              </a:defRPr>
            </a:lvl2pPr>
            <a:lvl3pPr marL="1043055" indent="0" algn="ctr">
              <a:buNone/>
              <a:defRPr>
                <a:solidFill>
                  <a:schemeClr val="tx1">
                    <a:tint val="75000"/>
                  </a:schemeClr>
                </a:solidFill>
              </a:defRPr>
            </a:lvl3pPr>
            <a:lvl4pPr marL="1564582" indent="0" algn="ctr">
              <a:buNone/>
              <a:defRPr>
                <a:solidFill>
                  <a:schemeClr val="tx1">
                    <a:tint val="75000"/>
                  </a:schemeClr>
                </a:solidFill>
              </a:defRPr>
            </a:lvl4pPr>
            <a:lvl5pPr marL="2086109" indent="0" algn="ctr">
              <a:buNone/>
              <a:defRPr>
                <a:solidFill>
                  <a:schemeClr val="tx1">
                    <a:tint val="75000"/>
                  </a:schemeClr>
                </a:solidFill>
              </a:defRPr>
            </a:lvl5pPr>
            <a:lvl6pPr marL="2607636" indent="0" algn="ctr">
              <a:buNone/>
              <a:defRPr>
                <a:solidFill>
                  <a:schemeClr val="tx1">
                    <a:tint val="75000"/>
                  </a:schemeClr>
                </a:solidFill>
              </a:defRPr>
            </a:lvl6pPr>
            <a:lvl7pPr marL="3129164" indent="0" algn="ctr">
              <a:buNone/>
              <a:defRPr>
                <a:solidFill>
                  <a:schemeClr val="tx1">
                    <a:tint val="75000"/>
                  </a:schemeClr>
                </a:solidFill>
              </a:defRPr>
            </a:lvl7pPr>
            <a:lvl8pPr marL="3650691" indent="0" algn="ctr">
              <a:buNone/>
              <a:defRPr>
                <a:solidFill>
                  <a:schemeClr val="tx1">
                    <a:tint val="75000"/>
                  </a:schemeClr>
                </a:solidFill>
              </a:defRPr>
            </a:lvl8pPr>
            <a:lvl9pPr marL="4172218" indent="0" algn="ctr">
              <a:buNone/>
              <a:defRPr>
                <a:solidFill>
                  <a:schemeClr val="tx1">
                    <a:tint val="75000"/>
                  </a:schemeClr>
                </a:solidFill>
              </a:defRPr>
            </a:lvl9pPr>
          </a:lstStyle>
          <a:p>
            <a:r>
              <a:rPr lang="ja-JP" altLang="en-US" dirty="0"/>
              <a:t>マスタ サブタイトルの書式設定</a:t>
            </a:r>
          </a:p>
        </p:txBody>
      </p:sp>
    </p:spTree>
    <p:extLst>
      <p:ext uri="{BB962C8B-B14F-4D97-AF65-F5344CB8AC3E}">
        <p14:creationId xmlns:p14="http://schemas.microsoft.com/office/powerpoint/2010/main" val="4058848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スライド番号プレースホルダ 5">
            <a:extLst>
              <a:ext uri="{FF2B5EF4-FFF2-40B4-BE49-F238E27FC236}">
                <a16:creationId xmlns:a16="http://schemas.microsoft.com/office/drawing/2014/main" id="{F51DF8E4-FC34-497C-B14B-EB6502A79BD9}"/>
              </a:ext>
            </a:extLst>
          </p:cNvPr>
          <p:cNvSpPr>
            <a:spLocks noGrp="1"/>
          </p:cNvSpPr>
          <p:nvPr>
            <p:ph type="sldNum" sz="quarter" idx="10"/>
          </p:nvPr>
        </p:nvSpPr>
        <p:spPr/>
        <p:txBody>
          <a:bodyPr/>
          <a:lstStyle>
            <a:lvl1pPr>
              <a:defRPr/>
            </a:lvl1pPr>
          </a:lstStyle>
          <a:p>
            <a:pPr>
              <a:defRPr/>
            </a:pPr>
            <a:fld id="{BDC85737-2FF2-48C9-B232-12BD2703D9C6}" type="slidenum">
              <a:rPr lang="ja-JP" altLang="en-US"/>
              <a:pPr>
                <a:defRPr/>
              </a:pPr>
              <a:t>‹#›</a:t>
            </a:fld>
            <a:endParaRPr lang="ja-JP" altLang="en-US" dirty="0"/>
          </a:p>
        </p:txBody>
      </p:sp>
    </p:spTree>
    <p:extLst>
      <p:ext uri="{BB962C8B-B14F-4D97-AF65-F5344CB8AC3E}">
        <p14:creationId xmlns:p14="http://schemas.microsoft.com/office/powerpoint/2010/main" val="321188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lvl1pPr>
              <a:defRPr>
                <a:latin typeface="ＭＳ Ｐゴシック" panose="020B0600070205080204" pitchFamily="50" charset="-128"/>
                <a:ea typeface="ＭＳ Ｐゴシック" panose="020B0600070205080204" pitchFamily="50" charset="-128"/>
              </a:defRPr>
            </a:lvl1pPr>
            <a:lvl2pPr>
              <a:defRPr>
                <a:latin typeface="ＭＳ Ｐゴシック" panose="020B0600070205080204" pitchFamily="50" charset="-128"/>
                <a:ea typeface="ＭＳ Ｐゴシック" panose="020B0600070205080204" pitchFamily="50" charset="-128"/>
              </a:defRPr>
            </a:lvl2pPr>
            <a:lvl3pPr>
              <a:defRPr>
                <a:latin typeface="ＭＳ Ｐゴシック" panose="020B0600070205080204" pitchFamily="50" charset="-128"/>
                <a:ea typeface="ＭＳ Ｐゴシック" panose="020B0600070205080204" pitchFamily="50" charset="-128"/>
              </a:defRPr>
            </a:lvl3pPr>
            <a:lvl4pPr>
              <a:defRPr>
                <a:latin typeface="ＭＳ Ｐゴシック" panose="020B0600070205080204" pitchFamily="50" charset="-128"/>
                <a:ea typeface="ＭＳ Ｐゴシック" panose="020B0600070205080204" pitchFamily="50" charset="-128"/>
              </a:defRPr>
            </a:lvl4pPr>
            <a:lvl5pPr>
              <a:defRPr>
                <a:latin typeface="ＭＳ Ｐゴシック" panose="020B0600070205080204" pitchFamily="50" charset="-128"/>
                <a:ea typeface="ＭＳ Ｐゴシック" panose="020B0600070205080204" pitchFamily="50" charset="-128"/>
              </a:defRPr>
            </a:lvl5p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dirty="0"/>
          </a:p>
        </p:txBody>
      </p:sp>
      <p:sp>
        <p:nvSpPr>
          <p:cNvPr id="4" name="Date Placeholder 3"/>
          <p:cNvSpPr>
            <a:spLocks noGrp="1"/>
          </p:cNvSpPr>
          <p:nvPr>
            <p:ph type="dt" sz="half" idx="10"/>
          </p:nvPr>
        </p:nvSpPr>
        <p:spPr/>
        <p:txBody>
          <a:bodyPr/>
          <a:lstStyle>
            <a:lvl1pPr>
              <a:defRPr>
                <a:ea typeface="ＭＳ Ｐゴシック" panose="020B0600070205080204" pitchFamily="50" charset="-128"/>
              </a:defRPr>
            </a:lvl1pPr>
          </a:lstStyle>
          <a:p>
            <a:fld id="{1ABB3FC7-4136-4812-B5C4-666772582666}" type="datetimeFigureOut">
              <a:rPr lang="ja-JP" altLang="en-US" smtClean="0"/>
              <a:pPr/>
              <a:t>2023/2/13</a:t>
            </a:fld>
            <a:endParaRPr lang="ja-JP" altLang="en-US" dirty="0"/>
          </a:p>
        </p:txBody>
      </p:sp>
      <p:sp>
        <p:nvSpPr>
          <p:cNvPr id="5" name="Footer Placeholder 4"/>
          <p:cNvSpPr>
            <a:spLocks noGrp="1"/>
          </p:cNvSpPr>
          <p:nvPr>
            <p:ph type="ftr" sz="quarter" idx="11"/>
          </p:nvPr>
        </p:nvSpPr>
        <p:spPr/>
        <p:txBody>
          <a:bodyPr/>
          <a:lstStyle>
            <a:lvl1pPr>
              <a:defRPr>
                <a:ea typeface="ＭＳ Ｐゴシック" panose="020B0600070205080204" pitchFamily="50" charset="-128"/>
              </a:defRPr>
            </a:lvl1pPr>
          </a:lstStyle>
          <a:p>
            <a:endParaRPr lang="ja-JP" altLang="en-US" dirty="0"/>
          </a:p>
        </p:txBody>
      </p:sp>
      <p:sp>
        <p:nvSpPr>
          <p:cNvPr id="6" name="Slide Number Placeholder 5"/>
          <p:cNvSpPr>
            <a:spLocks noGrp="1"/>
          </p:cNvSpPr>
          <p:nvPr>
            <p:ph type="sldNum" sz="quarter" idx="12"/>
          </p:nvPr>
        </p:nvSpPr>
        <p:spPr/>
        <p:txBody>
          <a:bodyPr/>
          <a:lstStyle/>
          <a:p>
            <a:fld id="{011AD7F9-0848-419B-83AC-680B21E2D9BE}" type="slidenum">
              <a:rPr kumimoji="1" lang="ja-JP" altLang="en-US" smtClean="0"/>
              <a:t>‹#›</a:t>
            </a:fld>
            <a:endParaRPr kumimoji="1" lang="ja-JP" altLang="en-US"/>
          </a:p>
        </p:txBody>
      </p:sp>
    </p:spTree>
    <p:extLst>
      <p:ext uri="{BB962C8B-B14F-4D97-AF65-F5344CB8AC3E}">
        <p14:creationId xmlns:p14="http://schemas.microsoft.com/office/powerpoint/2010/main" val="1701407919"/>
      </p:ext>
    </p:extLst>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theme/theme1.xml" Type="http://schemas.openxmlformats.org/officeDocument/2006/relationships/theme"/><Relationship Id="rId5" Target="../media/image1.jpeg" Type="http://schemas.openxmlformats.org/officeDocument/2006/relationships/image"/></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図 2">
            <a:extLst>
              <a:ext uri="{FF2B5EF4-FFF2-40B4-BE49-F238E27FC236}">
                <a16:creationId xmlns:a16="http://schemas.microsoft.com/office/drawing/2014/main" id="{941B11CE-806C-43B0-AA44-9AC3DA414892}"/>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588" y="0"/>
            <a:ext cx="10691812" cy="209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27" name="Codos_Grid_201008" hidden="1">
            <a:extLst>
              <a:ext uri="{FF2B5EF4-FFF2-40B4-BE49-F238E27FC236}">
                <a16:creationId xmlns:a16="http://schemas.microsoft.com/office/drawing/2014/main" id="{9E125E38-0AF0-4C39-9CEA-1C0C5418AFB4}"/>
              </a:ext>
            </a:extLst>
          </p:cNvPr>
          <p:cNvGrpSpPr>
            <a:grpSpLocks/>
          </p:cNvGrpSpPr>
          <p:nvPr/>
        </p:nvGrpSpPr>
        <p:grpSpPr bwMode="auto">
          <a:xfrm>
            <a:off x="882650" y="1241425"/>
            <a:ext cx="8928100" cy="5473700"/>
            <a:chOff x="449454" y="1189814"/>
            <a:chExt cx="8928993" cy="5472608"/>
          </a:xfrm>
        </p:grpSpPr>
        <p:sp>
          <p:nvSpPr>
            <p:cNvPr id="1030" name="Line 99" hidden="1">
              <a:extLst>
                <a:ext uri="{FF2B5EF4-FFF2-40B4-BE49-F238E27FC236}">
                  <a16:creationId xmlns:a16="http://schemas.microsoft.com/office/drawing/2014/main" id="{526F07AD-326B-45C8-99B0-DA06C242A7D3}"/>
                </a:ext>
              </a:extLst>
            </p:cNvPr>
            <p:cNvSpPr>
              <a:spLocks noChangeShapeType="1"/>
            </p:cNvSpPr>
            <p:nvPr userDrawn="1"/>
          </p:nvSpPr>
          <p:spPr bwMode="auto">
            <a:xfrm>
              <a:off x="4771268"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ea typeface="ＭＳ Ｐゴシック" panose="020B0600070205080204" pitchFamily="50" charset="-128"/>
              </a:endParaRPr>
            </a:p>
          </p:txBody>
        </p:sp>
        <p:sp>
          <p:nvSpPr>
            <p:cNvPr id="1031" name="Line 99" hidden="1">
              <a:extLst>
                <a:ext uri="{FF2B5EF4-FFF2-40B4-BE49-F238E27FC236}">
                  <a16:creationId xmlns:a16="http://schemas.microsoft.com/office/drawing/2014/main" id="{22B4C88D-6731-4962-807C-C066E3C0F16B}"/>
                </a:ext>
              </a:extLst>
            </p:cNvPr>
            <p:cNvSpPr>
              <a:spLocks noChangeShapeType="1"/>
            </p:cNvSpPr>
            <p:nvPr userDrawn="1"/>
          </p:nvSpPr>
          <p:spPr bwMode="auto">
            <a:xfrm>
              <a:off x="3185758"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ea typeface="ＭＳ Ｐゴシック" panose="020B0600070205080204" pitchFamily="50" charset="-128"/>
              </a:endParaRPr>
            </a:p>
          </p:txBody>
        </p:sp>
        <p:sp>
          <p:nvSpPr>
            <p:cNvPr id="1032" name="Line 99" hidden="1">
              <a:extLst>
                <a:ext uri="{FF2B5EF4-FFF2-40B4-BE49-F238E27FC236}">
                  <a16:creationId xmlns:a16="http://schemas.microsoft.com/office/drawing/2014/main" id="{026D71AC-44C8-4C8A-BC61-F4602767E9ED}"/>
                </a:ext>
              </a:extLst>
            </p:cNvPr>
            <p:cNvSpPr>
              <a:spLocks noChangeShapeType="1"/>
            </p:cNvSpPr>
            <p:nvPr userDrawn="1"/>
          </p:nvSpPr>
          <p:spPr bwMode="auto">
            <a:xfrm>
              <a:off x="3041742"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ea typeface="ＭＳ Ｐゴシック" panose="020B0600070205080204" pitchFamily="50" charset="-128"/>
              </a:endParaRPr>
            </a:p>
          </p:txBody>
        </p:sp>
        <p:sp>
          <p:nvSpPr>
            <p:cNvPr id="1033" name="Line 99" hidden="1">
              <a:extLst>
                <a:ext uri="{FF2B5EF4-FFF2-40B4-BE49-F238E27FC236}">
                  <a16:creationId xmlns:a16="http://schemas.microsoft.com/office/drawing/2014/main" id="{D308C071-3C23-48CE-A375-6627D7F22B26}"/>
                </a:ext>
              </a:extLst>
            </p:cNvPr>
            <p:cNvSpPr>
              <a:spLocks noChangeShapeType="1"/>
            </p:cNvSpPr>
            <p:nvPr userDrawn="1"/>
          </p:nvSpPr>
          <p:spPr bwMode="auto">
            <a:xfrm>
              <a:off x="2897726"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ea typeface="ＭＳ Ｐゴシック" panose="020B0600070205080204" pitchFamily="50" charset="-128"/>
              </a:endParaRPr>
            </a:p>
          </p:txBody>
        </p:sp>
        <p:sp>
          <p:nvSpPr>
            <p:cNvPr id="1034" name="Line 99" hidden="1">
              <a:extLst>
                <a:ext uri="{FF2B5EF4-FFF2-40B4-BE49-F238E27FC236}">
                  <a16:creationId xmlns:a16="http://schemas.microsoft.com/office/drawing/2014/main" id="{86B950E8-293E-46DF-9924-901ACF6B2960}"/>
                </a:ext>
              </a:extLst>
            </p:cNvPr>
            <p:cNvSpPr>
              <a:spLocks noChangeShapeType="1"/>
            </p:cNvSpPr>
            <p:nvPr userDrawn="1"/>
          </p:nvSpPr>
          <p:spPr bwMode="auto">
            <a:xfrm>
              <a:off x="2753710"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ea typeface="ＭＳ Ｐゴシック" panose="020B0600070205080204" pitchFamily="50" charset="-128"/>
              </a:endParaRPr>
            </a:p>
          </p:txBody>
        </p:sp>
        <p:sp>
          <p:nvSpPr>
            <p:cNvPr id="1035" name="Line 99" hidden="1">
              <a:extLst>
                <a:ext uri="{FF2B5EF4-FFF2-40B4-BE49-F238E27FC236}">
                  <a16:creationId xmlns:a16="http://schemas.microsoft.com/office/drawing/2014/main" id="{C0BCB3E4-672E-4487-A628-5856FB736EC8}"/>
                </a:ext>
              </a:extLst>
            </p:cNvPr>
            <p:cNvSpPr>
              <a:spLocks noChangeShapeType="1"/>
            </p:cNvSpPr>
            <p:nvPr userDrawn="1"/>
          </p:nvSpPr>
          <p:spPr bwMode="auto">
            <a:xfrm>
              <a:off x="2609694"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ea typeface="ＭＳ Ｐゴシック" panose="020B0600070205080204" pitchFamily="50" charset="-128"/>
              </a:endParaRPr>
            </a:p>
          </p:txBody>
        </p:sp>
        <p:sp>
          <p:nvSpPr>
            <p:cNvPr id="1036" name="Line 99" hidden="1">
              <a:extLst>
                <a:ext uri="{FF2B5EF4-FFF2-40B4-BE49-F238E27FC236}">
                  <a16:creationId xmlns:a16="http://schemas.microsoft.com/office/drawing/2014/main" id="{8B5E58A1-1A9E-43F4-BDE4-7E17016E3F59}"/>
                </a:ext>
              </a:extLst>
            </p:cNvPr>
            <p:cNvSpPr>
              <a:spLocks noChangeShapeType="1"/>
            </p:cNvSpPr>
            <p:nvPr userDrawn="1"/>
          </p:nvSpPr>
          <p:spPr bwMode="auto">
            <a:xfrm>
              <a:off x="2465678"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ea typeface="ＭＳ Ｐゴシック" panose="020B0600070205080204" pitchFamily="50" charset="-128"/>
              </a:endParaRPr>
            </a:p>
          </p:txBody>
        </p:sp>
        <p:sp>
          <p:nvSpPr>
            <p:cNvPr id="1037" name="Line 99" hidden="1">
              <a:extLst>
                <a:ext uri="{FF2B5EF4-FFF2-40B4-BE49-F238E27FC236}">
                  <a16:creationId xmlns:a16="http://schemas.microsoft.com/office/drawing/2014/main" id="{01373C56-DA9D-4D32-94CA-509910CFEE9D}"/>
                </a:ext>
              </a:extLst>
            </p:cNvPr>
            <p:cNvSpPr>
              <a:spLocks noChangeShapeType="1"/>
            </p:cNvSpPr>
            <p:nvPr userDrawn="1"/>
          </p:nvSpPr>
          <p:spPr bwMode="auto">
            <a:xfrm>
              <a:off x="2321662"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ea typeface="ＭＳ Ｐゴシック" panose="020B0600070205080204" pitchFamily="50" charset="-128"/>
              </a:endParaRPr>
            </a:p>
          </p:txBody>
        </p:sp>
        <p:sp>
          <p:nvSpPr>
            <p:cNvPr id="1038" name="Line 99" hidden="1">
              <a:extLst>
                <a:ext uri="{FF2B5EF4-FFF2-40B4-BE49-F238E27FC236}">
                  <a16:creationId xmlns:a16="http://schemas.microsoft.com/office/drawing/2014/main" id="{736F1D5D-2B86-4687-B7AF-70FCC111D11A}"/>
                </a:ext>
              </a:extLst>
            </p:cNvPr>
            <p:cNvSpPr>
              <a:spLocks noChangeShapeType="1"/>
            </p:cNvSpPr>
            <p:nvPr userDrawn="1"/>
          </p:nvSpPr>
          <p:spPr bwMode="auto">
            <a:xfrm>
              <a:off x="2177646"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ea typeface="ＭＳ Ｐゴシック" panose="020B0600070205080204" pitchFamily="50" charset="-128"/>
              </a:endParaRPr>
            </a:p>
          </p:txBody>
        </p:sp>
        <p:sp>
          <p:nvSpPr>
            <p:cNvPr id="1039" name="Line 99" hidden="1">
              <a:extLst>
                <a:ext uri="{FF2B5EF4-FFF2-40B4-BE49-F238E27FC236}">
                  <a16:creationId xmlns:a16="http://schemas.microsoft.com/office/drawing/2014/main" id="{099F1646-8AE5-4412-A1FE-6797F1A9F97B}"/>
                </a:ext>
              </a:extLst>
            </p:cNvPr>
            <p:cNvSpPr>
              <a:spLocks noChangeShapeType="1"/>
            </p:cNvSpPr>
            <p:nvPr userDrawn="1"/>
          </p:nvSpPr>
          <p:spPr bwMode="auto">
            <a:xfrm>
              <a:off x="2033630"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ea typeface="ＭＳ Ｐゴシック" panose="020B0600070205080204" pitchFamily="50" charset="-128"/>
              </a:endParaRPr>
            </a:p>
          </p:txBody>
        </p:sp>
        <p:sp>
          <p:nvSpPr>
            <p:cNvPr id="1040" name="Line 99" hidden="1">
              <a:extLst>
                <a:ext uri="{FF2B5EF4-FFF2-40B4-BE49-F238E27FC236}">
                  <a16:creationId xmlns:a16="http://schemas.microsoft.com/office/drawing/2014/main" id="{2EAE7140-D3F0-483A-9F87-164C268AF056}"/>
                </a:ext>
              </a:extLst>
            </p:cNvPr>
            <p:cNvSpPr>
              <a:spLocks noChangeShapeType="1"/>
            </p:cNvSpPr>
            <p:nvPr userDrawn="1"/>
          </p:nvSpPr>
          <p:spPr bwMode="auto">
            <a:xfrm>
              <a:off x="1889614"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ea typeface="ＭＳ Ｐゴシック" panose="020B0600070205080204" pitchFamily="50" charset="-128"/>
              </a:endParaRPr>
            </a:p>
          </p:txBody>
        </p:sp>
        <p:sp>
          <p:nvSpPr>
            <p:cNvPr id="1041" name="Line 99" hidden="1">
              <a:extLst>
                <a:ext uri="{FF2B5EF4-FFF2-40B4-BE49-F238E27FC236}">
                  <a16:creationId xmlns:a16="http://schemas.microsoft.com/office/drawing/2014/main" id="{CA8C0452-D088-4DB2-AF17-BA9A02FD0DDA}"/>
                </a:ext>
              </a:extLst>
            </p:cNvPr>
            <p:cNvSpPr>
              <a:spLocks noChangeShapeType="1"/>
            </p:cNvSpPr>
            <p:nvPr userDrawn="1"/>
          </p:nvSpPr>
          <p:spPr bwMode="auto">
            <a:xfrm>
              <a:off x="1745598"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ea typeface="ＭＳ Ｐゴシック" panose="020B0600070205080204" pitchFamily="50" charset="-128"/>
              </a:endParaRPr>
            </a:p>
          </p:txBody>
        </p:sp>
        <p:sp>
          <p:nvSpPr>
            <p:cNvPr id="1042" name="Line 99" hidden="1">
              <a:extLst>
                <a:ext uri="{FF2B5EF4-FFF2-40B4-BE49-F238E27FC236}">
                  <a16:creationId xmlns:a16="http://schemas.microsoft.com/office/drawing/2014/main" id="{CBB451B7-DF6B-4651-90F8-0B1D26237D39}"/>
                </a:ext>
              </a:extLst>
            </p:cNvPr>
            <p:cNvSpPr>
              <a:spLocks noChangeShapeType="1"/>
            </p:cNvSpPr>
            <p:nvPr userDrawn="1"/>
          </p:nvSpPr>
          <p:spPr bwMode="auto">
            <a:xfrm>
              <a:off x="1601582"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ea typeface="ＭＳ Ｐゴシック" panose="020B0600070205080204" pitchFamily="50" charset="-128"/>
              </a:endParaRPr>
            </a:p>
          </p:txBody>
        </p:sp>
        <p:sp>
          <p:nvSpPr>
            <p:cNvPr id="1043" name="Line 99" hidden="1">
              <a:extLst>
                <a:ext uri="{FF2B5EF4-FFF2-40B4-BE49-F238E27FC236}">
                  <a16:creationId xmlns:a16="http://schemas.microsoft.com/office/drawing/2014/main" id="{D74B7257-FC73-42E7-A1A7-E368ECFA460A}"/>
                </a:ext>
              </a:extLst>
            </p:cNvPr>
            <p:cNvSpPr>
              <a:spLocks noChangeShapeType="1"/>
            </p:cNvSpPr>
            <p:nvPr userDrawn="1"/>
          </p:nvSpPr>
          <p:spPr bwMode="auto">
            <a:xfrm>
              <a:off x="1457566"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ea typeface="ＭＳ Ｐゴシック" panose="020B0600070205080204" pitchFamily="50" charset="-128"/>
              </a:endParaRPr>
            </a:p>
          </p:txBody>
        </p:sp>
        <p:sp>
          <p:nvSpPr>
            <p:cNvPr id="1044" name="Line 99" hidden="1">
              <a:extLst>
                <a:ext uri="{FF2B5EF4-FFF2-40B4-BE49-F238E27FC236}">
                  <a16:creationId xmlns:a16="http://schemas.microsoft.com/office/drawing/2014/main" id="{E4197AE2-19A9-4EC5-ACBB-048605D303E0}"/>
                </a:ext>
              </a:extLst>
            </p:cNvPr>
            <p:cNvSpPr>
              <a:spLocks noChangeShapeType="1"/>
            </p:cNvSpPr>
            <p:nvPr userDrawn="1"/>
          </p:nvSpPr>
          <p:spPr bwMode="auto">
            <a:xfrm>
              <a:off x="1313550"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ea typeface="ＭＳ Ｐゴシック" panose="020B0600070205080204" pitchFamily="50" charset="-128"/>
              </a:endParaRPr>
            </a:p>
          </p:txBody>
        </p:sp>
        <p:sp>
          <p:nvSpPr>
            <p:cNvPr id="1045" name="Line 99" hidden="1">
              <a:extLst>
                <a:ext uri="{FF2B5EF4-FFF2-40B4-BE49-F238E27FC236}">
                  <a16:creationId xmlns:a16="http://schemas.microsoft.com/office/drawing/2014/main" id="{A5B1652E-4AD7-4307-9BEC-BE4B40D024B9}"/>
                </a:ext>
              </a:extLst>
            </p:cNvPr>
            <p:cNvSpPr>
              <a:spLocks noChangeShapeType="1"/>
            </p:cNvSpPr>
            <p:nvPr userDrawn="1"/>
          </p:nvSpPr>
          <p:spPr bwMode="auto">
            <a:xfrm>
              <a:off x="1169534"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ea typeface="ＭＳ Ｐゴシック" panose="020B0600070205080204" pitchFamily="50" charset="-128"/>
              </a:endParaRPr>
            </a:p>
          </p:txBody>
        </p:sp>
        <p:sp>
          <p:nvSpPr>
            <p:cNvPr id="1046" name="Line 99" hidden="1">
              <a:extLst>
                <a:ext uri="{FF2B5EF4-FFF2-40B4-BE49-F238E27FC236}">
                  <a16:creationId xmlns:a16="http://schemas.microsoft.com/office/drawing/2014/main" id="{769A64E7-E153-47F9-BD49-B1C558526959}"/>
                </a:ext>
              </a:extLst>
            </p:cNvPr>
            <p:cNvSpPr>
              <a:spLocks noChangeShapeType="1"/>
            </p:cNvSpPr>
            <p:nvPr userDrawn="1"/>
          </p:nvSpPr>
          <p:spPr bwMode="auto">
            <a:xfrm>
              <a:off x="1025518"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ea typeface="ＭＳ Ｐゴシック" panose="020B0600070205080204" pitchFamily="50" charset="-128"/>
              </a:endParaRPr>
            </a:p>
          </p:txBody>
        </p:sp>
        <p:sp>
          <p:nvSpPr>
            <p:cNvPr id="1047" name="Line 99" hidden="1">
              <a:extLst>
                <a:ext uri="{FF2B5EF4-FFF2-40B4-BE49-F238E27FC236}">
                  <a16:creationId xmlns:a16="http://schemas.microsoft.com/office/drawing/2014/main" id="{A34FC032-C98B-45C0-8A02-9F2EE7EB54C2}"/>
                </a:ext>
              </a:extLst>
            </p:cNvPr>
            <p:cNvSpPr>
              <a:spLocks noChangeShapeType="1"/>
            </p:cNvSpPr>
            <p:nvPr userDrawn="1"/>
          </p:nvSpPr>
          <p:spPr bwMode="auto">
            <a:xfrm>
              <a:off x="881502"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ea typeface="ＭＳ Ｐゴシック" panose="020B0600070205080204" pitchFamily="50" charset="-128"/>
              </a:endParaRPr>
            </a:p>
          </p:txBody>
        </p:sp>
        <p:sp>
          <p:nvSpPr>
            <p:cNvPr id="1048" name="Line 99" hidden="1">
              <a:extLst>
                <a:ext uri="{FF2B5EF4-FFF2-40B4-BE49-F238E27FC236}">
                  <a16:creationId xmlns:a16="http://schemas.microsoft.com/office/drawing/2014/main" id="{5975271D-C732-4B1D-979F-780BFD8B3B2C}"/>
                </a:ext>
              </a:extLst>
            </p:cNvPr>
            <p:cNvSpPr>
              <a:spLocks noChangeShapeType="1"/>
            </p:cNvSpPr>
            <p:nvPr userDrawn="1"/>
          </p:nvSpPr>
          <p:spPr bwMode="auto">
            <a:xfrm>
              <a:off x="737486"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ea typeface="ＭＳ Ｐゴシック" panose="020B0600070205080204" pitchFamily="50" charset="-128"/>
              </a:endParaRPr>
            </a:p>
          </p:txBody>
        </p:sp>
        <p:sp>
          <p:nvSpPr>
            <p:cNvPr id="1049" name="Line 99" hidden="1">
              <a:extLst>
                <a:ext uri="{FF2B5EF4-FFF2-40B4-BE49-F238E27FC236}">
                  <a16:creationId xmlns:a16="http://schemas.microsoft.com/office/drawing/2014/main" id="{09B10671-D5AD-43CC-A77D-080F3829D1B2}"/>
                </a:ext>
              </a:extLst>
            </p:cNvPr>
            <p:cNvSpPr>
              <a:spLocks noChangeShapeType="1"/>
            </p:cNvSpPr>
            <p:nvPr userDrawn="1"/>
          </p:nvSpPr>
          <p:spPr bwMode="auto">
            <a:xfrm>
              <a:off x="593470"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ea typeface="ＭＳ Ｐゴシック" panose="020B0600070205080204" pitchFamily="50" charset="-128"/>
              </a:endParaRPr>
            </a:p>
          </p:txBody>
        </p:sp>
        <p:sp>
          <p:nvSpPr>
            <p:cNvPr id="1050" name="Line 99" hidden="1">
              <a:extLst>
                <a:ext uri="{FF2B5EF4-FFF2-40B4-BE49-F238E27FC236}">
                  <a16:creationId xmlns:a16="http://schemas.microsoft.com/office/drawing/2014/main" id="{E44B4A77-90D0-469D-AEB2-F50D51D37FC9}"/>
                </a:ext>
              </a:extLst>
            </p:cNvPr>
            <p:cNvSpPr>
              <a:spLocks noChangeShapeType="1"/>
            </p:cNvSpPr>
            <p:nvPr userDrawn="1"/>
          </p:nvSpPr>
          <p:spPr bwMode="auto">
            <a:xfrm>
              <a:off x="3617806"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ea typeface="ＭＳ Ｐゴシック" panose="020B0600070205080204" pitchFamily="50" charset="-128"/>
              </a:endParaRPr>
            </a:p>
          </p:txBody>
        </p:sp>
        <p:sp>
          <p:nvSpPr>
            <p:cNvPr id="1051" name="Line 99" hidden="1">
              <a:extLst>
                <a:ext uri="{FF2B5EF4-FFF2-40B4-BE49-F238E27FC236}">
                  <a16:creationId xmlns:a16="http://schemas.microsoft.com/office/drawing/2014/main" id="{09EEF2B5-FE39-4EE7-B46A-FB366539F216}"/>
                </a:ext>
              </a:extLst>
            </p:cNvPr>
            <p:cNvSpPr>
              <a:spLocks noChangeShapeType="1"/>
            </p:cNvSpPr>
            <p:nvPr userDrawn="1"/>
          </p:nvSpPr>
          <p:spPr bwMode="auto">
            <a:xfrm>
              <a:off x="3473790"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ea typeface="ＭＳ Ｐゴシック" panose="020B0600070205080204" pitchFamily="50" charset="-128"/>
              </a:endParaRPr>
            </a:p>
          </p:txBody>
        </p:sp>
        <p:sp>
          <p:nvSpPr>
            <p:cNvPr id="1052" name="Line 99" hidden="1">
              <a:extLst>
                <a:ext uri="{FF2B5EF4-FFF2-40B4-BE49-F238E27FC236}">
                  <a16:creationId xmlns:a16="http://schemas.microsoft.com/office/drawing/2014/main" id="{4A871AF9-87D7-4363-AF2F-633F21DD4A9D}"/>
                </a:ext>
              </a:extLst>
            </p:cNvPr>
            <p:cNvSpPr>
              <a:spLocks noChangeShapeType="1"/>
            </p:cNvSpPr>
            <p:nvPr userDrawn="1"/>
          </p:nvSpPr>
          <p:spPr bwMode="auto">
            <a:xfrm>
              <a:off x="3329774"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ea typeface="ＭＳ Ｐゴシック" panose="020B0600070205080204" pitchFamily="50" charset="-128"/>
              </a:endParaRPr>
            </a:p>
          </p:txBody>
        </p:sp>
        <p:sp>
          <p:nvSpPr>
            <p:cNvPr id="1053" name="Line 99" hidden="1">
              <a:extLst>
                <a:ext uri="{FF2B5EF4-FFF2-40B4-BE49-F238E27FC236}">
                  <a16:creationId xmlns:a16="http://schemas.microsoft.com/office/drawing/2014/main" id="{C503A249-6FA4-4A59-81A9-213F1F378C24}"/>
                </a:ext>
              </a:extLst>
            </p:cNvPr>
            <p:cNvSpPr>
              <a:spLocks noChangeShapeType="1"/>
            </p:cNvSpPr>
            <p:nvPr userDrawn="1"/>
          </p:nvSpPr>
          <p:spPr bwMode="auto">
            <a:xfrm>
              <a:off x="4049854"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ea typeface="ＭＳ Ｐゴシック" panose="020B0600070205080204" pitchFamily="50" charset="-128"/>
              </a:endParaRPr>
            </a:p>
          </p:txBody>
        </p:sp>
        <p:sp>
          <p:nvSpPr>
            <p:cNvPr id="1054" name="Line 99" hidden="1">
              <a:extLst>
                <a:ext uri="{FF2B5EF4-FFF2-40B4-BE49-F238E27FC236}">
                  <a16:creationId xmlns:a16="http://schemas.microsoft.com/office/drawing/2014/main" id="{8635E053-94C9-483A-8728-96E9830DA085}"/>
                </a:ext>
              </a:extLst>
            </p:cNvPr>
            <p:cNvSpPr>
              <a:spLocks noChangeShapeType="1"/>
            </p:cNvSpPr>
            <p:nvPr userDrawn="1"/>
          </p:nvSpPr>
          <p:spPr bwMode="auto">
            <a:xfrm>
              <a:off x="3905838"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ea typeface="ＭＳ Ｐゴシック" panose="020B0600070205080204" pitchFamily="50" charset="-128"/>
              </a:endParaRPr>
            </a:p>
          </p:txBody>
        </p:sp>
        <p:sp>
          <p:nvSpPr>
            <p:cNvPr id="1055" name="Line 99" hidden="1">
              <a:extLst>
                <a:ext uri="{FF2B5EF4-FFF2-40B4-BE49-F238E27FC236}">
                  <a16:creationId xmlns:a16="http://schemas.microsoft.com/office/drawing/2014/main" id="{8EAA4180-2B66-4411-BEA9-0246FB7F8040}"/>
                </a:ext>
              </a:extLst>
            </p:cNvPr>
            <p:cNvSpPr>
              <a:spLocks noChangeShapeType="1"/>
            </p:cNvSpPr>
            <p:nvPr userDrawn="1"/>
          </p:nvSpPr>
          <p:spPr bwMode="auto">
            <a:xfrm>
              <a:off x="3761822"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ea typeface="ＭＳ Ｐゴシック" panose="020B0600070205080204" pitchFamily="50" charset="-128"/>
              </a:endParaRPr>
            </a:p>
          </p:txBody>
        </p:sp>
        <p:sp>
          <p:nvSpPr>
            <p:cNvPr id="1056" name="Line 99" hidden="1">
              <a:extLst>
                <a:ext uri="{FF2B5EF4-FFF2-40B4-BE49-F238E27FC236}">
                  <a16:creationId xmlns:a16="http://schemas.microsoft.com/office/drawing/2014/main" id="{C1874975-F9AB-4DB5-B850-BB6630036665}"/>
                </a:ext>
              </a:extLst>
            </p:cNvPr>
            <p:cNvSpPr>
              <a:spLocks noChangeShapeType="1"/>
            </p:cNvSpPr>
            <p:nvPr userDrawn="1"/>
          </p:nvSpPr>
          <p:spPr bwMode="auto">
            <a:xfrm>
              <a:off x="4483236"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ea typeface="ＭＳ Ｐゴシック" panose="020B0600070205080204" pitchFamily="50" charset="-128"/>
              </a:endParaRPr>
            </a:p>
          </p:txBody>
        </p:sp>
        <p:sp>
          <p:nvSpPr>
            <p:cNvPr id="1057" name="Line 99" hidden="1">
              <a:extLst>
                <a:ext uri="{FF2B5EF4-FFF2-40B4-BE49-F238E27FC236}">
                  <a16:creationId xmlns:a16="http://schemas.microsoft.com/office/drawing/2014/main" id="{E9A2D323-0957-4ABD-9AFB-E2813F2BB4AC}"/>
                </a:ext>
              </a:extLst>
            </p:cNvPr>
            <p:cNvSpPr>
              <a:spLocks noChangeShapeType="1"/>
            </p:cNvSpPr>
            <p:nvPr userDrawn="1"/>
          </p:nvSpPr>
          <p:spPr bwMode="auto">
            <a:xfrm>
              <a:off x="4339220"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ea typeface="ＭＳ Ｐゴシック" panose="020B0600070205080204" pitchFamily="50" charset="-128"/>
              </a:endParaRPr>
            </a:p>
          </p:txBody>
        </p:sp>
        <p:sp>
          <p:nvSpPr>
            <p:cNvPr id="1058" name="Line 99" hidden="1">
              <a:extLst>
                <a:ext uri="{FF2B5EF4-FFF2-40B4-BE49-F238E27FC236}">
                  <a16:creationId xmlns:a16="http://schemas.microsoft.com/office/drawing/2014/main" id="{509E9F2F-3326-4A25-B04A-CAD277353FFB}"/>
                </a:ext>
              </a:extLst>
            </p:cNvPr>
            <p:cNvSpPr>
              <a:spLocks noChangeShapeType="1"/>
            </p:cNvSpPr>
            <p:nvPr userDrawn="1"/>
          </p:nvSpPr>
          <p:spPr bwMode="auto">
            <a:xfrm>
              <a:off x="4193870"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ea typeface="ＭＳ Ｐゴシック" panose="020B0600070205080204" pitchFamily="50" charset="-128"/>
              </a:endParaRPr>
            </a:p>
          </p:txBody>
        </p:sp>
        <p:sp>
          <p:nvSpPr>
            <p:cNvPr id="1059" name="Line 99" hidden="1">
              <a:extLst>
                <a:ext uri="{FF2B5EF4-FFF2-40B4-BE49-F238E27FC236}">
                  <a16:creationId xmlns:a16="http://schemas.microsoft.com/office/drawing/2014/main" id="{C8CA23AC-B201-49CD-A54B-35C50BA84C6A}"/>
                </a:ext>
              </a:extLst>
            </p:cNvPr>
            <p:cNvSpPr>
              <a:spLocks noChangeShapeType="1"/>
            </p:cNvSpPr>
            <p:nvPr userDrawn="1"/>
          </p:nvSpPr>
          <p:spPr bwMode="auto">
            <a:xfrm>
              <a:off x="4627252"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ea typeface="ＭＳ Ｐゴシック" panose="020B0600070205080204" pitchFamily="50" charset="-128"/>
              </a:endParaRPr>
            </a:p>
          </p:txBody>
        </p:sp>
        <p:sp>
          <p:nvSpPr>
            <p:cNvPr id="1060" name="Line 99" hidden="1">
              <a:extLst>
                <a:ext uri="{FF2B5EF4-FFF2-40B4-BE49-F238E27FC236}">
                  <a16:creationId xmlns:a16="http://schemas.microsoft.com/office/drawing/2014/main" id="{B858CC72-6105-4BA3-9CA9-044621DD5468}"/>
                </a:ext>
              </a:extLst>
            </p:cNvPr>
            <p:cNvSpPr>
              <a:spLocks noChangeShapeType="1"/>
            </p:cNvSpPr>
            <p:nvPr userDrawn="1"/>
          </p:nvSpPr>
          <p:spPr bwMode="auto">
            <a:xfrm>
              <a:off x="9234430"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ea typeface="ＭＳ Ｐゴシック" panose="020B0600070205080204" pitchFamily="50" charset="-128"/>
              </a:endParaRPr>
            </a:p>
          </p:txBody>
        </p:sp>
        <p:sp>
          <p:nvSpPr>
            <p:cNvPr id="1061" name="Line 99" hidden="1">
              <a:extLst>
                <a:ext uri="{FF2B5EF4-FFF2-40B4-BE49-F238E27FC236}">
                  <a16:creationId xmlns:a16="http://schemas.microsoft.com/office/drawing/2014/main" id="{30D4930D-1257-4F9F-8A3E-6F5E3B358342}"/>
                </a:ext>
              </a:extLst>
            </p:cNvPr>
            <p:cNvSpPr>
              <a:spLocks noChangeShapeType="1"/>
            </p:cNvSpPr>
            <p:nvPr userDrawn="1"/>
          </p:nvSpPr>
          <p:spPr bwMode="auto">
            <a:xfrm>
              <a:off x="7650254"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ea typeface="ＭＳ Ｐゴシック" panose="020B0600070205080204" pitchFamily="50" charset="-128"/>
              </a:endParaRPr>
            </a:p>
          </p:txBody>
        </p:sp>
        <p:sp>
          <p:nvSpPr>
            <p:cNvPr id="1062" name="Line 99" hidden="1">
              <a:extLst>
                <a:ext uri="{FF2B5EF4-FFF2-40B4-BE49-F238E27FC236}">
                  <a16:creationId xmlns:a16="http://schemas.microsoft.com/office/drawing/2014/main" id="{0C3AB4E1-F500-42CD-BCA4-9CF3F8AC0B67}"/>
                </a:ext>
              </a:extLst>
            </p:cNvPr>
            <p:cNvSpPr>
              <a:spLocks noChangeShapeType="1"/>
            </p:cNvSpPr>
            <p:nvPr userDrawn="1"/>
          </p:nvSpPr>
          <p:spPr bwMode="auto">
            <a:xfrm>
              <a:off x="7506238"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ea typeface="ＭＳ Ｐゴシック" panose="020B0600070205080204" pitchFamily="50" charset="-128"/>
              </a:endParaRPr>
            </a:p>
          </p:txBody>
        </p:sp>
        <p:sp>
          <p:nvSpPr>
            <p:cNvPr id="1063" name="Line 99" hidden="1">
              <a:extLst>
                <a:ext uri="{FF2B5EF4-FFF2-40B4-BE49-F238E27FC236}">
                  <a16:creationId xmlns:a16="http://schemas.microsoft.com/office/drawing/2014/main" id="{CC3E4D73-A887-4166-BD09-7D8DE31D3F92}"/>
                </a:ext>
              </a:extLst>
            </p:cNvPr>
            <p:cNvSpPr>
              <a:spLocks noChangeShapeType="1"/>
            </p:cNvSpPr>
            <p:nvPr userDrawn="1"/>
          </p:nvSpPr>
          <p:spPr bwMode="auto">
            <a:xfrm>
              <a:off x="7362222"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ea typeface="ＭＳ Ｐゴシック" panose="020B0600070205080204" pitchFamily="50" charset="-128"/>
              </a:endParaRPr>
            </a:p>
          </p:txBody>
        </p:sp>
        <p:sp>
          <p:nvSpPr>
            <p:cNvPr id="1064" name="Line 99" hidden="1">
              <a:extLst>
                <a:ext uri="{FF2B5EF4-FFF2-40B4-BE49-F238E27FC236}">
                  <a16:creationId xmlns:a16="http://schemas.microsoft.com/office/drawing/2014/main" id="{910558F9-752F-4E95-B461-9D04E0C9E1EF}"/>
                </a:ext>
              </a:extLst>
            </p:cNvPr>
            <p:cNvSpPr>
              <a:spLocks noChangeShapeType="1"/>
            </p:cNvSpPr>
            <p:nvPr userDrawn="1"/>
          </p:nvSpPr>
          <p:spPr bwMode="auto">
            <a:xfrm>
              <a:off x="7218206"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ea typeface="ＭＳ Ｐゴシック" panose="020B0600070205080204" pitchFamily="50" charset="-128"/>
              </a:endParaRPr>
            </a:p>
          </p:txBody>
        </p:sp>
        <p:sp>
          <p:nvSpPr>
            <p:cNvPr id="1065" name="Line 99" hidden="1">
              <a:extLst>
                <a:ext uri="{FF2B5EF4-FFF2-40B4-BE49-F238E27FC236}">
                  <a16:creationId xmlns:a16="http://schemas.microsoft.com/office/drawing/2014/main" id="{AC982130-B3E4-43F4-A1C6-6E6707C40795}"/>
                </a:ext>
              </a:extLst>
            </p:cNvPr>
            <p:cNvSpPr>
              <a:spLocks noChangeShapeType="1"/>
            </p:cNvSpPr>
            <p:nvPr userDrawn="1"/>
          </p:nvSpPr>
          <p:spPr bwMode="auto">
            <a:xfrm>
              <a:off x="7074190"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ea typeface="ＭＳ Ｐゴシック" panose="020B0600070205080204" pitchFamily="50" charset="-128"/>
              </a:endParaRPr>
            </a:p>
          </p:txBody>
        </p:sp>
        <p:sp>
          <p:nvSpPr>
            <p:cNvPr id="1066" name="Line 99" hidden="1">
              <a:extLst>
                <a:ext uri="{FF2B5EF4-FFF2-40B4-BE49-F238E27FC236}">
                  <a16:creationId xmlns:a16="http://schemas.microsoft.com/office/drawing/2014/main" id="{810D427C-BAFA-41B4-87BA-EBA64205492A}"/>
                </a:ext>
              </a:extLst>
            </p:cNvPr>
            <p:cNvSpPr>
              <a:spLocks noChangeShapeType="1"/>
            </p:cNvSpPr>
            <p:nvPr userDrawn="1"/>
          </p:nvSpPr>
          <p:spPr bwMode="auto">
            <a:xfrm>
              <a:off x="6930174"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ea typeface="ＭＳ Ｐゴシック" panose="020B0600070205080204" pitchFamily="50" charset="-128"/>
              </a:endParaRPr>
            </a:p>
          </p:txBody>
        </p:sp>
        <p:sp>
          <p:nvSpPr>
            <p:cNvPr id="1067" name="Line 99" hidden="1">
              <a:extLst>
                <a:ext uri="{FF2B5EF4-FFF2-40B4-BE49-F238E27FC236}">
                  <a16:creationId xmlns:a16="http://schemas.microsoft.com/office/drawing/2014/main" id="{42210701-0D63-4616-B652-A6C37B912544}"/>
                </a:ext>
              </a:extLst>
            </p:cNvPr>
            <p:cNvSpPr>
              <a:spLocks noChangeShapeType="1"/>
            </p:cNvSpPr>
            <p:nvPr userDrawn="1"/>
          </p:nvSpPr>
          <p:spPr bwMode="auto">
            <a:xfrm>
              <a:off x="6786158"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ea typeface="ＭＳ Ｐゴシック" panose="020B0600070205080204" pitchFamily="50" charset="-128"/>
              </a:endParaRPr>
            </a:p>
          </p:txBody>
        </p:sp>
        <p:sp>
          <p:nvSpPr>
            <p:cNvPr id="1068" name="Line 99" hidden="1">
              <a:extLst>
                <a:ext uri="{FF2B5EF4-FFF2-40B4-BE49-F238E27FC236}">
                  <a16:creationId xmlns:a16="http://schemas.microsoft.com/office/drawing/2014/main" id="{C9E11F3E-DCD5-4C33-8636-968A8761251E}"/>
                </a:ext>
              </a:extLst>
            </p:cNvPr>
            <p:cNvSpPr>
              <a:spLocks noChangeShapeType="1"/>
            </p:cNvSpPr>
            <p:nvPr userDrawn="1"/>
          </p:nvSpPr>
          <p:spPr bwMode="auto">
            <a:xfrm>
              <a:off x="6642142"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ea typeface="ＭＳ Ｐゴシック" panose="020B0600070205080204" pitchFamily="50" charset="-128"/>
              </a:endParaRPr>
            </a:p>
          </p:txBody>
        </p:sp>
        <p:sp>
          <p:nvSpPr>
            <p:cNvPr id="1069" name="Line 99" hidden="1">
              <a:extLst>
                <a:ext uri="{FF2B5EF4-FFF2-40B4-BE49-F238E27FC236}">
                  <a16:creationId xmlns:a16="http://schemas.microsoft.com/office/drawing/2014/main" id="{424DB802-55B2-4469-8B84-155262E9AB6A}"/>
                </a:ext>
              </a:extLst>
            </p:cNvPr>
            <p:cNvSpPr>
              <a:spLocks noChangeShapeType="1"/>
            </p:cNvSpPr>
            <p:nvPr userDrawn="1"/>
          </p:nvSpPr>
          <p:spPr bwMode="auto">
            <a:xfrm>
              <a:off x="6498126"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ea typeface="ＭＳ Ｐゴシック" panose="020B0600070205080204" pitchFamily="50" charset="-128"/>
              </a:endParaRPr>
            </a:p>
          </p:txBody>
        </p:sp>
        <p:sp>
          <p:nvSpPr>
            <p:cNvPr id="1070" name="Line 99" hidden="1">
              <a:extLst>
                <a:ext uri="{FF2B5EF4-FFF2-40B4-BE49-F238E27FC236}">
                  <a16:creationId xmlns:a16="http://schemas.microsoft.com/office/drawing/2014/main" id="{FCAFBAB2-BC71-42B9-AF6E-EA3EC6A817D1}"/>
                </a:ext>
              </a:extLst>
            </p:cNvPr>
            <p:cNvSpPr>
              <a:spLocks noChangeShapeType="1"/>
            </p:cNvSpPr>
            <p:nvPr userDrawn="1"/>
          </p:nvSpPr>
          <p:spPr bwMode="auto">
            <a:xfrm>
              <a:off x="6354110"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ea typeface="ＭＳ Ｐゴシック" panose="020B0600070205080204" pitchFamily="50" charset="-128"/>
              </a:endParaRPr>
            </a:p>
          </p:txBody>
        </p:sp>
        <p:sp>
          <p:nvSpPr>
            <p:cNvPr id="1071" name="Line 99" hidden="1">
              <a:extLst>
                <a:ext uri="{FF2B5EF4-FFF2-40B4-BE49-F238E27FC236}">
                  <a16:creationId xmlns:a16="http://schemas.microsoft.com/office/drawing/2014/main" id="{E1A42890-7DA3-4469-93D3-0635FA81758F}"/>
                </a:ext>
              </a:extLst>
            </p:cNvPr>
            <p:cNvSpPr>
              <a:spLocks noChangeShapeType="1"/>
            </p:cNvSpPr>
            <p:nvPr userDrawn="1"/>
          </p:nvSpPr>
          <p:spPr bwMode="auto">
            <a:xfrm>
              <a:off x="6210094"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ea typeface="ＭＳ Ｐゴシック" panose="020B0600070205080204" pitchFamily="50" charset="-128"/>
              </a:endParaRPr>
            </a:p>
          </p:txBody>
        </p:sp>
        <p:sp>
          <p:nvSpPr>
            <p:cNvPr id="1072" name="Line 99" hidden="1">
              <a:extLst>
                <a:ext uri="{FF2B5EF4-FFF2-40B4-BE49-F238E27FC236}">
                  <a16:creationId xmlns:a16="http://schemas.microsoft.com/office/drawing/2014/main" id="{DCD9A4DB-B226-4B54-B553-0E8E91C14DDA}"/>
                </a:ext>
              </a:extLst>
            </p:cNvPr>
            <p:cNvSpPr>
              <a:spLocks noChangeShapeType="1"/>
            </p:cNvSpPr>
            <p:nvPr userDrawn="1"/>
          </p:nvSpPr>
          <p:spPr bwMode="auto">
            <a:xfrm>
              <a:off x="6066078"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ea typeface="ＭＳ Ｐゴシック" panose="020B0600070205080204" pitchFamily="50" charset="-128"/>
              </a:endParaRPr>
            </a:p>
          </p:txBody>
        </p:sp>
        <p:sp>
          <p:nvSpPr>
            <p:cNvPr id="1073" name="Line 99" hidden="1">
              <a:extLst>
                <a:ext uri="{FF2B5EF4-FFF2-40B4-BE49-F238E27FC236}">
                  <a16:creationId xmlns:a16="http://schemas.microsoft.com/office/drawing/2014/main" id="{49C8AA2D-8397-4582-ACE0-2CC5D126EF82}"/>
                </a:ext>
              </a:extLst>
            </p:cNvPr>
            <p:cNvSpPr>
              <a:spLocks noChangeShapeType="1"/>
            </p:cNvSpPr>
            <p:nvPr userDrawn="1"/>
          </p:nvSpPr>
          <p:spPr bwMode="auto">
            <a:xfrm>
              <a:off x="5922062"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ea typeface="ＭＳ Ｐゴシック" panose="020B0600070205080204" pitchFamily="50" charset="-128"/>
              </a:endParaRPr>
            </a:p>
          </p:txBody>
        </p:sp>
        <p:sp>
          <p:nvSpPr>
            <p:cNvPr id="1074" name="Line 99" hidden="1">
              <a:extLst>
                <a:ext uri="{FF2B5EF4-FFF2-40B4-BE49-F238E27FC236}">
                  <a16:creationId xmlns:a16="http://schemas.microsoft.com/office/drawing/2014/main" id="{6837A175-58E2-4220-9F84-6C9646006631}"/>
                </a:ext>
              </a:extLst>
            </p:cNvPr>
            <p:cNvSpPr>
              <a:spLocks noChangeShapeType="1"/>
            </p:cNvSpPr>
            <p:nvPr userDrawn="1"/>
          </p:nvSpPr>
          <p:spPr bwMode="auto">
            <a:xfrm>
              <a:off x="5778046"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ea typeface="ＭＳ Ｐゴシック" panose="020B0600070205080204" pitchFamily="50" charset="-128"/>
              </a:endParaRPr>
            </a:p>
          </p:txBody>
        </p:sp>
        <p:sp>
          <p:nvSpPr>
            <p:cNvPr id="1075" name="Line 99" hidden="1">
              <a:extLst>
                <a:ext uri="{FF2B5EF4-FFF2-40B4-BE49-F238E27FC236}">
                  <a16:creationId xmlns:a16="http://schemas.microsoft.com/office/drawing/2014/main" id="{6D763BC4-AFF4-4B5B-8756-05A7EA48292E}"/>
                </a:ext>
              </a:extLst>
            </p:cNvPr>
            <p:cNvSpPr>
              <a:spLocks noChangeShapeType="1"/>
            </p:cNvSpPr>
            <p:nvPr userDrawn="1"/>
          </p:nvSpPr>
          <p:spPr bwMode="auto">
            <a:xfrm>
              <a:off x="5634030"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ea typeface="ＭＳ Ｐゴシック" panose="020B0600070205080204" pitchFamily="50" charset="-128"/>
              </a:endParaRPr>
            </a:p>
          </p:txBody>
        </p:sp>
        <p:sp>
          <p:nvSpPr>
            <p:cNvPr id="1076" name="Line 99" hidden="1">
              <a:extLst>
                <a:ext uri="{FF2B5EF4-FFF2-40B4-BE49-F238E27FC236}">
                  <a16:creationId xmlns:a16="http://schemas.microsoft.com/office/drawing/2014/main" id="{0083E2AC-CF92-49D7-8518-71CA1F7BF2FC}"/>
                </a:ext>
              </a:extLst>
            </p:cNvPr>
            <p:cNvSpPr>
              <a:spLocks noChangeShapeType="1"/>
            </p:cNvSpPr>
            <p:nvPr userDrawn="1"/>
          </p:nvSpPr>
          <p:spPr bwMode="auto">
            <a:xfrm>
              <a:off x="5490014"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ea typeface="ＭＳ Ｐゴシック" panose="020B0600070205080204" pitchFamily="50" charset="-128"/>
              </a:endParaRPr>
            </a:p>
          </p:txBody>
        </p:sp>
        <p:sp>
          <p:nvSpPr>
            <p:cNvPr id="1077" name="Line 99" hidden="1">
              <a:extLst>
                <a:ext uri="{FF2B5EF4-FFF2-40B4-BE49-F238E27FC236}">
                  <a16:creationId xmlns:a16="http://schemas.microsoft.com/office/drawing/2014/main" id="{96CE62AF-C921-452F-A363-7D0360DB109A}"/>
                </a:ext>
              </a:extLst>
            </p:cNvPr>
            <p:cNvSpPr>
              <a:spLocks noChangeShapeType="1"/>
            </p:cNvSpPr>
            <p:nvPr userDrawn="1"/>
          </p:nvSpPr>
          <p:spPr bwMode="auto">
            <a:xfrm>
              <a:off x="5345998"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ea typeface="ＭＳ Ｐゴシック" panose="020B0600070205080204" pitchFamily="50" charset="-128"/>
              </a:endParaRPr>
            </a:p>
          </p:txBody>
        </p:sp>
        <p:sp>
          <p:nvSpPr>
            <p:cNvPr id="1078" name="Line 99" hidden="1">
              <a:extLst>
                <a:ext uri="{FF2B5EF4-FFF2-40B4-BE49-F238E27FC236}">
                  <a16:creationId xmlns:a16="http://schemas.microsoft.com/office/drawing/2014/main" id="{AB7423DC-DA74-4089-BCB6-CB96A0CE164C}"/>
                </a:ext>
              </a:extLst>
            </p:cNvPr>
            <p:cNvSpPr>
              <a:spLocks noChangeShapeType="1"/>
            </p:cNvSpPr>
            <p:nvPr userDrawn="1"/>
          </p:nvSpPr>
          <p:spPr bwMode="auto">
            <a:xfrm>
              <a:off x="5201982"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ea typeface="ＭＳ Ｐゴシック" panose="020B0600070205080204" pitchFamily="50" charset="-128"/>
              </a:endParaRPr>
            </a:p>
          </p:txBody>
        </p:sp>
        <p:sp>
          <p:nvSpPr>
            <p:cNvPr id="1079" name="Line 99" hidden="1">
              <a:extLst>
                <a:ext uri="{FF2B5EF4-FFF2-40B4-BE49-F238E27FC236}">
                  <a16:creationId xmlns:a16="http://schemas.microsoft.com/office/drawing/2014/main" id="{4610E132-6921-4DA0-8768-1C3D703DF222}"/>
                </a:ext>
              </a:extLst>
            </p:cNvPr>
            <p:cNvSpPr>
              <a:spLocks noChangeShapeType="1"/>
            </p:cNvSpPr>
            <p:nvPr userDrawn="1"/>
          </p:nvSpPr>
          <p:spPr bwMode="auto">
            <a:xfrm>
              <a:off x="5057966"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ea typeface="ＭＳ Ｐゴシック" panose="020B0600070205080204" pitchFamily="50" charset="-128"/>
              </a:endParaRPr>
            </a:p>
          </p:txBody>
        </p:sp>
        <p:sp>
          <p:nvSpPr>
            <p:cNvPr id="1080" name="Line 99" hidden="1">
              <a:extLst>
                <a:ext uri="{FF2B5EF4-FFF2-40B4-BE49-F238E27FC236}">
                  <a16:creationId xmlns:a16="http://schemas.microsoft.com/office/drawing/2014/main" id="{C888FB4B-E011-47E2-81D4-F4DD0AACAF7E}"/>
                </a:ext>
              </a:extLst>
            </p:cNvPr>
            <p:cNvSpPr>
              <a:spLocks noChangeShapeType="1"/>
            </p:cNvSpPr>
            <p:nvPr userDrawn="1"/>
          </p:nvSpPr>
          <p:spPr bwMode="auto">
            <a:xfrm>
              <a:off x="8082302"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ea typeface="ＭＳ Ｐゴシック" panose="020B0600070205080204" pitchFamily="50" charset="-128"/>
              </a:endParaRPr>
            </a:p>
          </p:txBody>
        </p:sp>
        <p:sp>
          <p:nvSpPr>
            <p:cNvPr id="1081" name="Line 99" hidden="1">
              <a:extLst>
                <a:ext uri="{FF2B5EF4-FFF2-40B4-BE49-F238E27FC236}">
                  <a16:creationId xmlns:a16="http://schemas.microsoft.com/office/drawing/2014/main" id="{3309CB9A-DB1E-4FF8-A3D4-E4445EE75724}"/>
                </a:ext>
              </a:extLst>
            </p:cNvPr>
            <p:cNvSpPr>
              <a:spLocks noChangeShapeType="1"/>
            </p:cNvSpPr>
            <p:nvPr userDrawn="1"/>
          </p:nvSpPr>
          <p:spPr bwMode="auto">
            <a:xfrm>
              <a:off x="7938286"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ea typeface="ＭＳ Ｐゴシック" panose="020B0600070205080204" pitchFamily="50" charset="-128"/>
              </a:endParaRPr>
            </a:p>
          </p:txBody>
        </p:sp>
        <p:sp>
          <p:nvSpPr>
            <p:cNvPr id="1082" name="Line 99" hidden="1">
              <a:extLst>
                <a:ext uri="{FF2B5EF4-FFF2-40B4-BE49-F238E27FC236}">
                  <a16:creationId xmlns:a16="http://schemas.microsoft.com/office/drawing/2014/main" id="{3E37CFC2-E875-400C-8F64-1BAB44837A68}"/>
                </a:ext>
              </a:extLst>
            </p:cNvPr>
            <p:cNvSpPr>
              <a:spLocks noChangeShapeType="1"/>
            </p:cNvSpPr>
            <p:nvPr userDrawn="1"/>
          </p:nvSpPr>
          <p:spPr bwMode="auto">
            <a:xfrm>
              <a:off x="7794270"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ea typeface="ＭＳ Ｐゴシック" panose="020B0600070205080204" pitchFamily="50" charset="-128"/>
              </a:endParaRPr>
            </a:p>
          </p:txBody>
        </p:sp>
        <p:sp>
          <p:nvSpPr>
            <p:cNvPr id="1083" name="Line 99" hidden="1">
              <a:extLst>
                <a:ext uri="{FF2B5EF4-FFF2-40B4-BE49-F238E27FC236}">
                  <a16:creationId xmlns:a16="http://schemas.microsoft.com/office/drawing/2014/main" id="{6FF1F54C-D8F6-4DD7-A251-05668BF83618}"/>
                </a:ext>
              </a:extLst>
            </p:cNvPr>
            <p:cNvSpPr>
              <a:spLocks noChangeShapeType="1"/>
            </p:cNvSpPr>
            <p:nvPr userDrawn="1"/>
          </p:nvSpPr>
          <p:spPr bwMode="auto">
            <a:xfrm>
              <a:off x="8514350"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ea typeface="ＭＳ Ｐゴシック" panose="020B0600070205080204" pitchFamily="50" charset="-128"/>
              </a:endParaRPr>
            </a:p>
          </p:txBody>
        </p:sp>
        <p:sp>
          <p:nvSpPr>
            <p:cNvPr id="1084" name="Line 99" hidden="1">
              <a:extLst>
                <a:ext uri="{FF2B5EF4-FFF2-40B4-BE49-F238E27FC236}">
                  <a16:creationId xmlns:a16="http://schemas.microsoft.com/office/drawing/2014/main" id="{296B5D49-97D3-4CE2-8B1F-BFF6797B5807}"/>
                </a:ext>
              </a:extLst>
            </p:cNvPr>
            <p:cNvSpPr>
              <a:spLocks noChangeShapeType="1"/>
            </p:cNvSpPr>
            <p:nvPr userDrawn="1"/>
          </p:nvSpPr>
          <p:spPr bwMode="auto">
            <a:xfrm>
              <a:off x="8370334"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ea typeface="ＭＳ Ｐゴシック" panose="020B0600070205080204" pitchFamily="50" charset="-128"/>
              </a:endParaRPr>
            </a:p>
          </p:txBody>
        </p:sp>
        <p:sp>
          <p:nvSpPr>
            <p:cNvPr id="1085" name="Line 99" hidden="1">
              <a:extLst>
                <a:ext uri="{FF2B5EF4-FFF2-40B4-BE49-F238E27FC236}">
                  <a16:creationId xmlns:a16="http://schemas.microsoft.com/office/drawing/2014/main" id="{A6C73FC4-7D6A-472E-BB73-ED71BAA047AB}"/>
                </a:ext>
              </a:extLst>
            </p:cNvPr>
            <p:cNvSpPr>
              <a:spLocks noChangeShapeType="1"/>
            </p:cNvSpPr>
            <p:nvPr userDrawn="1"/>
          </p:nvSpPr>
          <p:spPr bwMode="auto">
            <a:xfrm>
              <a:off x="8226318"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ea typeface="ＭＳ Ｐゴシック" panose="020B0600070205080204" pitchFamily="50" charset="-128"/>
              </a:endParaRPr>
            </a:p>
          </p:txBody>
        </p:sp>
        <p:sp>
          <p:nvSpPr>
            <p:cNvPr id="1086" name="Line 99" hidden="1">
              <a:extLst>
                <a:ext uri="{FF2B5EF4-FFF2-40B4-BE49-F238E27FC236}">
                  <a16:creationId xmlns:a16="http://schemas.microsoft.com/office/drawing/2014/main" id="{2E318B36-8D10-468C-8BA3-6281D6D6E28B}"/>
                </a:ext>
              </a:extLst>
            </p:cNvPr>
            <p:cNvSpPr>
              <a:spLocks noChangeShapeType="1"/>
            </p:cNvSpPr>
            <p:nvPr userDrawn="1"/>
          </p:nvSpPr>
          <p:spPr bwMode="auto">
            <a:xfrm>
              <a:off x="8946398"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ea typeface="ＭＳ Ｐゴシック" panose="020B0600070205080204" pitchFamily="50" charset="-128"/>
              </a:endParaRPr>
            </a:p>
          </p:txBody>
        </p:sp>
        <p:sp>
          <p:nvSpPr>
            <p:cNvPr id="1087" name="Line 99" hidden="1">
              <a:extLst>
                <a:ext uri="{FF2B5EF4-FFF2-40B4-BE49-F238E27FC236}">
                  <a16:creationId xmlns:a16="http://schemas.microsoft.com/office/drawing/2014/main" id="{9A630EC0-378E-41C1-9486-BCF028AC98CB}"/>
                </a:ext>
              </a:extLst>
            </p:cNvPr>
            <p:cNvSpPr>
              <a:spLocks noChangeShapeType="1"/>
            </p:cNvSpPr>
            <p:nvPr userDrawn="1"/>
          </p:nvSpPr>
          <p:spPr bwMode="auto">
            <a:xfrm>
              <a:off x="8802382"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ea typeface="ＭＳ Ｐゴシック" panose="020B0600070205080204" pitchFamily="50" charset="-128"/>
              </a:endParaRPr>
            </a:p>
          </p:txBody>
        </p:sp>
        <p:sp>
          <p:nvSpPr>
            <p:cNvPr id="1088" name="Line 99" hidden="1">
              <a:extLst>
                <a:ext uri="{FF2B5EF4-FFF2-40B4-BE49-F238E27FC236}">
                  <a16:creationId xmlns:a16="http://schemas.microsoft.com/office/drawing/2014/main" id="{D7C039EC-D5EA-4D33-BD39-FD322F9F1816}"/>
                </a:ext>
              </a:extLst>
            </p:cNvPr>
            <p:cNvSpPr>
              <a:spLocks noChangeShapeType="1"/>
            </p:cNvSpPr>
            <p:nvPr userDrawn="1"/>
          </p:nvSpPr>
          <p:spPr bwMode="auto">
            <a:xfrm>
              <a:off x="8658366"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ea typeface="ＭＳ Ｐゴシック" panose="020B0600070205080204" pitchFamily="50" charset="-128"/>
              </a:endParaRPr>
            </a:p>
          </p:txBody>
        </p:sp>
        <p:sp>
          <p:nvSpPr>
            <p:cNvPr id="1089" name="Line 99" hidden="1">
              <a:extLst>
                <a:ext uri="{FF2B5EF4-FFF2-40B4-BE49-F238E27FC236}">
                  <a16:creationId xmlns:a16="http://schemas.microsoft.com/office/drawing/2014/main" id="{45629E14-D855-450B-9BCE-D525C828E157}"/>
                </a:ext>
              </a:extLst>
            </p:cNvPr>
            <p:cNvSpPr>
              <a:spLocks noChangeShapeType="1"/>
            </p:cNvSpPr>
            <p:nvPr userDrawn="1"/>
          </p:nvSpPr>
          <p:spPr bwMode="auto">
            <a:xfrm>
              <a:off x="9090414"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ea typeface="ＭＳ Ｐゴシック" panose="020B0600070205080204" pitchFamily="50" charset="-128"/>
              </a:endParaRPr>
            </a:p>
          </p:txBody>
        </p:sp>
        <p:sp>
          <p:nvSpPr>
            <p:cNvPr id="1090" name="Line 99" hidden="1">
              <a:extLst>
                <a:ext uri="{FF2B5EF4-FFF2-40B4-BE49-F238E27FC236}">
                  <a16:creationId xmlns:a16="http://schemas.microsoft.com/office/drawing/2014/main" id="{A2C4D5E9-A677-41D1-9551-9DA70B4A48F4}"/>
                </a:ext>
              </a:extLst>
            </p:cNvPr>
            <p:cNvSpPr>
              <a:spLocks noChangeShapeType="1"/>
            </p:cNvSpPr>
            <p:nvPr userDrawn="1"/>
          </p:nvSpPr>
          <p:spPr bwMode="auto">
            <a:xfrm rot="5400000" flipH="1">
              <a:off x="4913950" y="-394361"/>
              <a:ext cx="0" cy="8928991"/>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ea typeface="ＭＳ Ｐゴシック" panose="020B0600070205080204" pitchFamily="50" charset="-128"/>
              </a:endParaRPr>
            </a:p>
          </p:txBody>
        </p:sp>
        <p:sp>
          <p:nvSpPr>
            <p:cNvPr id="1091" name="Line 99" hidden="1">
              <a:extLst>
                <a:ext uri="{FF2B5EF4-FFF2-40B4-BE49-F238E27FC236}">
                  <a16:creationId xmlns:a16="http://schemas.microsoft.com/office/drawing/2014/main" id="{761D324D-DD5A-4809-A51E-251EF3A6401F}"/>
                </a:ext>
              </a:extLst>
            </p:cNvPr>
            <p:cNvSpPr>
              <a:spLocks noChangeShapeType="1"/>
            </p:cNvSpPr>
            <p:nvPr userDrawn="1"/>
          </p:nvSpPr>
          <p:spPr bwMode="auto">
            <a:xfrm rot="5400000" flipH="1">
              <a:off x="4913950" y="-250346"/>
              <a:ext cx="0" cy="8928991"/>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ea typeface="ＭＳ Ｐゴシック" panose="020B0600070205080204" pitchFamily="50" charset="-128"/>
              </a:endParaRPr>
            </a:p>
          </p:txBody>
        </p:sp>
        <p:sp>
          <p:nvSpPr>
            <p:cNvPr id="1092" name="Line 99" hidden="1">
              <a:extLst>
                <a:ext uri="{FF2B5EF4-FFF2-40B4-BE49-F238E27FC236}">
                  <a16:creationId xmlns:a16="http://schemas.microsoft.com/office/drawing/2014/main" id="{5CF19197-B549-4761-B419-2B0D4A7F63B4}"/>
                </a:ext>
              </a:extLst>
            </p:cNvPr>
            <p:cNvSpPr>
              <a:spLocks noChangeShapeType="1"/>
            </p:cNvSpPr>
            <p:nvPr userDrawn="1"/>
          </p:nvSpPr>
          <p:spPr bwMode="auto">
            <a:xfrm rot="5400000" flipH="1">
              <a:off x="4913950" y="-106330"/>
              <a:ext cx="0" cy="8928991"/>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ea typeface="ＭＳ Ｐゴシック" panose="020B0600070205080204" pitchFamily="50" charset="-128"/>
              </a:endParaRPr>
            </a:p>
          </p:txBody>
        </p:sp>
        <p:sp>
          <p:nvSpPr>
            <p:cNvPr id="1093" name="Line 99" hidden="1">
              <a:extLst>
                <a:ext uri="{FF2B5EF4-FFF2-40B4-BE49-F238E27FC236}">
                  <a16:creationId xmlns:a16="http://schemas.microsoft.com/office/drawing/2014/main" id="{11591AC1-CD8E-40B9-ADB1-4B498A81D019}"/>
                </a:ext>
              </a:extLst>
            </p:cNvPr>
            <p:cNvSpPr>
              <a:spLocks noChangeShapeType="1"/>
            </p:cNvSpPr>
            <p:nvPr userDrawn="1"/>
          </p:nvSpPr>
          <p:spPr bwMode="auto">
            <a:xfrm rot="5400000" flipH="1">
              <a:off x="4913950" y="37686"/>
              <a:ext cx="0" cy="8928991"/>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ea typeface="ＭＳ Ｐゴシック" panose="020B0600070205080204" pitchFamily="50" charset="-128"/>
              </a:endParaRPr>
            </a:p>
          </p:txBody>
        </p:sp>
        <p:sp>
          <p:nvSpPr>
            <p:cNvPr id="1094" name="Line 99" hidden="1">
              <a:extLst>
                <a:ext uri="{FF2B5EF4-FFF2-40B4-BE49-F238E27FC236}">
                  <a16:creationId xmlns:a16="http://schemas.microsoft.com/office/drawing/2014/main" id="{E676073D-0A59-4E3A-B72B-C5E4FD95A8EC}"/>
                </a:ext>
              </a:extLst>
            </p:cNvPr>
            <p:cNvSpPr>
              <a:spLocks noChangeShapeType="1"/>
            </p:cNvSpPr>
            <p:nvPr userDrawn="1"/>
          </p:nvSpPr>
          <p:spPr bwMode="auto">
            <a:xfrm rot="5400000" flipH="1">
              <a:off x="4913950" y="181702"/>
              <a:ext cx="0" cy="8928991"/>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ea typeface="ＭＳ Ｐゴシック" panose="020B0600070205080204" pitchFamily="50" charset="-128"/>
              </a:endParaRPr>
            </a:p>
          </p:txBody>
        </p:sp>
        <p:sp>
          <p:nvSpPr>
            <p:cNvPr id="1095" name="Line 99" hidden="1">
              <a:extLst>
                <a:ext uri="{FF2B5EF4-FFF2-40B4-BE49-F238E27FC236}">
                  <a16:creationId xmlns:a16="http://schemas.microsoft.com/office/drawing/2014/main" id="{B7885B8E-1344-4CBE-84B2-9CF2FF626908}"/>
                </a:ext>
              </a:extLst>
            </p:cNvPr>
            <p:cNvSpPr>
              <a:spLocks noChangeShapeType="1"/>
            </p:cNvSpPr>
            <p:nvPr userDrawn="1"/>
          </p:nvSpPr>
          <p:spPr bwMode="auto">
            <a:xfrm rot="5400000" flipH="1">
              <a:off x="4913950" y="325718"/>
              <a:ext cx="0" cy="8928991"/>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ea typeface="ＭＳ Ｐゴシック" panose="020B0600070205080204" pitchFamily="50" charset="-128"/>
              </a:endParaRPr>
            </a:p>
          </p:txBody>
        </p:sp>
        <p:sp>
          <p:nvSpPr>
            <p:cNvPr id="1096" name="Line 99" hidden="1">
              <a:extLst>
                <a:ext uri="{FF2B5EF4-FFF2-40B4-BE49-F238E27FC236}">
                  <a16:creationId xmlns:a16="http://schemas.microsoft.com/office/drawing/2014/main" id="{C79A07D7-617E-45CE-AD19-36A5C6E666E3}"/>
                </a:ext>
              </a:extLst>
            </p:cNvPr>
            <p:cNvSpPr>
              <a:spLocks noChangeShapeType="1"/>
            </p:cNvSpPr>
            <p:nvPr userDrawn="1"/>
          </p:nvSpPr>
          <p:spPr bwMode="auto">
            <a:xfrm rot="5400000" flipH="1">
              <a:off x="4913950" y="469734"/>
              <a:ext cx="0" cy="8928991"/>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ea typeface="ＭＳ Ｐゴシック" panose="020B0600070205080204" pitchFamily="50" charset="-128"/>
              </a:endParaRPr>
            </a:p>
          </p:txBody>
        </p:sp>
        <p:sp>
          <p:nvSpPr>
            <p:cNvPr id="1097" name="Line 99" hidden="1">
              <a:extLst>
                <a:ext uri="{FF2B5EF4-FFF2-40B4-BE49-F238E27FC236}">
                  <a16:creationId xmlns:a16="http://schemas.microsoft.com/office/drawing/2014/main" id="{EBB730AB-F84B-4C70-B9C0-F861BF8290F6}"/>
                </a:ext>
              </a:extLst>
            </p:cNvPr>
            <p:cNvSpPr>
              <a:spLocks noChangeShapeType="1"/>
            </p:cNvSpPr>
            <p:nvPr userDrawn="1"/>
          </p:nvSpPr>
          <p:spPr bwMode="auto">
            <a:xfrm rot="5400000" flipH="1">
              <a:off x="4913950" y="613750"/>
              <a:ext cx="0" cy="8928991"/>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ea typeface="ＭＳ Ｐゴシック" panose="020B0600070205080204" pitchFamily="50" charset="-128"/>
              </a:endParaRPr>
            </a:p>
          </p:txBody>
        </p:sp>
        <p:sp>
          <p:nvSpPr>
            <p:cNvPr id="1098" name="Line 99" hidden="1">
              <a:extLst>
                <a:ext uri="{FF2B5EF4-FFF2-40B4-BE49-F238E27FC236}">
                  <a16:creationId xmlns:a16="http://schemas.microsoft.com/office/drawing/2014/main" id="{6F74DD56-1B98-4EC7-B361-03B0E908D37C}"/>
                </a:ext>
              </a:extLst>
            </p:cNvPr>
            <p:cNvSpPr>
              <a:spLocks noChangeShapeType="1"/>
            </p:cNvSpPr>
            <p:nvPr userDrawn="1"/>
          </p:nvSpPr>
          <p:spPr bwMode="auto">
            <a:xfrm rot="5400000" flipH="1">
              <a:off x="4913950" y="757766"/>
              <a:ext cx="0" cy="8928991"/>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ea typeface="ＭＳ Ｐゴシック" panose="020B0600070205080204" pitchFamily="50" charset="-128"/>
              </a:endParaRPr>
            </a:p>
          </p:txBody>
        </p:sp>
        <p:sp>
          <p:nvSpPr>
            <p:cNvPr id="1099" name="Line 99" hidden="1">
              <a:extLst>
                <a:ext uri="{FF2B5EF4-FFF2-40B4-BE49-F238E27FC236}">
                  <a16:creationId xmlns:a16="http://schemas.microsoft.com/office/drawing/2014/main" id="{F5FAC068-815B-44D8-8E28-91F023959E33}"/>
                </a:ext>
              </a:extLst>
            </p:cNvPr>
            <p:cNvSpPr>
              <a:spLocks noChangeShapeType="1"/>
            </p:cNvSpPr>
            <p:nvPr userDrawn="1"/>
          </p:nvSpPr>
          <p:spPr bwMode="auto">
            <a:xfrm rot="5400000" flipH="1">
              <a:off x="4913950" y="901783"/>
              <a:ext cx="0" cy="8928991"/>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ea typeface="ＭＳ Ｐゴシック" panose="020B0600070205080204" pitchFamily="50" charset="-128"/>
              </a:endParaRPr>
            </a:p>
          </p:txBody>
        </p:sp>
        <p:sp>
          <p:nvSpPr>
            <p:cNvPr id="1100" name="Line 99" hidden="1">
              <a:extLst>
                <a:ext uri="{FF2B5EF4-FFF2-40B4-BE49-F238E27FC236}">
                  <a16:creationId xmlns:a16="http://schemas.microsoft.com/office/drawing/2014/main" id="{8027CF41-A53D-4947-8983-02E8D930F6D4}"/>
                </a:ext>
              </a:extLst>
            </p:cNvPr>
            <p:cNvSpPr>
              <a:spLocks noChangeShapeType="1"/>
            </p:cNvSpPr>
            <p:nvPr userDrawn="1"/>
          </p:nvSpPr>
          <p:spPr bwMode="auto">
            <a:xfrm rot="5400000" flipH="1">
              <a:off x="4913950" y="1045798"/>
              <a:ext cx="0" cy="8928991"/>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ea typeface="ＭＳ Ｐゴシック" panose="020B0600070205080204" pitchFamily="50" charset="-128"/>
              </a:endParaRPr>
            </a:p>
          </p:txBody>
        </p:sp>
        <p:sp>
          <p:nvSpPr>
            <p:cNvPr id="1101" name="Line 99" hidden="1">
              <a:extLst>
                <a:ext uri="{FF2B5EF4-FFF2-40B4-BE49-F238E27FC236}">
                  <a16:creationId xmlns:a16="http://schemas.microsoft.com/office/drawing/2014/main" id="{720D4C04-3138-4785-95AC-6F1C26926668}"/>
                </a:ext>
              </a:extLst>
            </p:cNvPr>
            <p:cNvSpPr>
              <a:spLocks noChangeShapeType="1"/>
            </p:cNvSpPr>
            <p:nvPr userDrawn="1"/>
          </p:nvSpPr>
          <p:spPr bwMode="auto">
            <a:xfrm rot="5400000" flipH="1">
              <a:off x="4913950" y="1189814"/>
              <a:ext cx="0" cy="8928991"/>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ea typeface="ＭＳ Ｐゴシック" panose="020B0600070205080204" pitchFamily="50" charset="-128"/>
              </a:endParaRPr>
            </a:p>
          </p:txBody>
        </p:sp>
        <p:sp>
          <p:nvSpPr>
            <p:cNvPr id="1102" name="Line 99" hidden="1">
              <a:extLst>
                <a:ext uri="{FF2B5EF4-FFF2-40B4-BE49-F238E27FC236}">
                  <a16:creationId xmlns:a16="http://schemas.microsoft.com/office/drawing/2014/main" id="{39EC162E-5A9A-48CC-A529-1E59614F5316}"/>
                </a:ext>
              </a:extLst>
            </p:cNvPr>
            <p:cNvSpPr>
              <a:spLocks noChangeShapeType="1"/>
            </p:cNvSpPr>
            <p:nvPr userDrawn="1"/>
          </p:nvSpPr>
          <p:spPr bwMode="auto">
            <a:xfrm rot="5400000" flipH="1">
              <a:off x="4913950" y="1333830"/>
              <a:ext cx="0" cy="8928991"/>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ea typeface="ＭＳ Ｐゴシック" panose="020B0600070205080204" pitchFamily="50" charset="-128"/>
              </a:endParaRPr>
            </a:p>
          </p:txBody>
        </p:sp>
        <p:sp>
          <p:nvSpPr>
            <p:cNvPr id="1103" name="Line 99" hidden="1">
              <a:extLst>
                <a:ext uri="{FF2B5EF4-FFF2-40B4-BE49-F238E27FC236}">
                  <a16:creationId xmlns:a16="http://schemas.microsoft.com/office/drawing/2014/main" id="{17F1E9CD-65F6-4A3C-AC3C-B23F91DC4BE2}"/>
                </a:ext>
              </a:extLst>
            </p:cNvPr>
            <p:cNvSpPr>
              <a:spLocks noChangeShapeType="1"/>
            </p:cNvSpPr>
            <p:nvPr userDrawn="1"/>
          </p:nvSpPr>
          <p:spPr bwMode="auto">
            <a:xfrm rot="5400000" flipH="1">
              <a:off x="4913950" y="1477846"/>
              <a:ext cx="0" cy="8928991"/>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ea typeface="ＭＳ Ｐゴシック" panose="020B0600070205080204" pitchFamily="50" charset="-128"/>
              </a:endParaRPr>
            </a:p>
          </p:txBody>
        </p:sp>
        <p:sp>
          <p:nvSpPr>
            <p:cNvPr id="1104" name="Line 99" hidden="1">
              <a:extLst>
                <a:ext uri="{FF2B5EF4-FFF2-40B4-BE49-F238E27FC236}">
                  <a16:creationId xmlns:a16="http://schemas.microsoft.com/office/drawing/2014/main" id="{2A9BF71F-0406-42CA-A12B-2953309706C8}"/>
                </a:ext>
              </a:extLst>
            </p:cNvPr>
            <p:cNvSpPr>
              <a:spLocks noChangeShapeType="1"/>
            </p:cNvSpPr>
            <p:nvPr userDrawn="1"/>
          </p:nvSpPr>
          <p:spPr bwMode="auto">
            <a:xfrm rot="5400000" flipH="1">
              <a:off x="4913950" y="1621862"/>
              <a:ext cx="0" cy="8928991"/>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ea typeface="ＭＳ Ｐゴシック" panose="020B0600070205080204" pitchFamily="50" charset="-128"/>
              </a:endParaRPr>
            </a:p>
          </p:txBody>
        </p:sp>
        <p:sp>
          <p:nvSpPr>
            <p:cNvPr id="1105" name="Line 99" hidden="1">
              <a:extLst>
                <a:ext uri="{FF2B5EF4-FFF2-40B4-BE49-F238E27FC236}">
                  <a16:creationId xmlns:a16="http://schemas.microsoft.com/office/drawing/2014/main" id="{1BE7FE92-42BB-435F-9146-9A990A9FF7E0}"/>
                </a:ext>
              </a:extLst>
            </p:cNvPr>
            <p:cNvSpPr>
              <a:spLocks noChangeShapeType="1"/>
            </p:cNvSpPr>
            <p:nvPr userDrawn="1"/>
          </p:nvSpPr>
          <p:spPr bwMode="auto">
            <a:xfrm rot="5400000" flipH="1">
              <a:off x="4913950" y="1765878"/>
              <a:ext cx="0" cy="8928991"/>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ea typeface="ＭＳ Ｐゴシック" panose="020B0600070205080204" pitchFamily="50" charset="-128"/>
              </a:endParaRPr>
            </a:p>
          </p:txBody>
        </p:sp>
        <p:sp>
          <p:nvSpPr>
            <p:cNvPr id="1106" name="Line 99" hidden="1">
              <a:extLst>
                <a:ext uri="{FF2B5EF4-FFF2-40B4-BE49-F238E27FC236}">
                  <a16:creationId xmlns:a16="http://schemas.microsoft.com/office/drawing/2014/main" id="{74031B78-6C9D-4C2B-91F3-A3D380E59331}"/>
                </a:ext>
              </a:extLst>
            </p:cNvPr>
            <p:cNvSpPr>
              <a:spLocks noChangeShapeType="1"/>
            </p:cNvSpPr>
            <p:nvPr userDrawn="1"/>
          </p:nvSpPr>
          <p:spPr bwMode="auto">
            <a:xfrm rot="5400000" flipH="1">
              <a:off x="4913950" y="1909894"/>
              <a:ext cx="0" cy="8928991"/>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ea typeface="ＭＳ Ｐゴシック" panose="020B0600070205080204" pitchFamily="50" charset="-128"/>
              </a:endParaRPr>
            </a:p>
          </p:txBody>
        </p:sp>
        <p:sp>
          <p:nvSpPr>
            <p:cNvPr id="1107" name="Line 99" hidden="1">
              <a:extLst>
                <a:ext uri="{FF2B5EF4-FFF2-40B4-BE49-F238E27FC236}">
                  <a16:creationId xmlns:a16="http://schemas.microsoft.com/office/drawing/2014/main" id="{C81C8BCF-8D62-495C-ABCA-54F15BC541CC}"/>
                </a:ext>
              </a:extLst>
            </p:cNvPr>
            <p:cNvSpPr>
              <a:spLocks noChangeShapeType="1"/>
            </p:cNvSpPr>
            <p:nvPr userDrawn="1"/>
          </p:nvSpPr>
          <p:spPr bwMode="auto">
            <a:xfrm rot="5400000" flipH="1">
              <a:off x="4913950" y="2053910"/>
              <a:ext cx="0" cy="8928991"/>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ea typeface="ＭＳ Ｐゴシック" panose="020B0600070205080204" pitchFamily="50" charset="-128"/>
              </a:endParaRPr>
            </a:p>
          </p:txBody>
        </p:sp>
        <p:sp>
          <p:nvSpPr>
            <p:cNvPr id="1108" name="Line 99" hidden="1">
              <a:extLst>
                <a:ext uri="{FF2B5EF4-FFF2-40B4-BE49-F238E27FC236}">
                  <a16:creationId xmlns:a16="http://schemas.microsoft.com/office/drawing/2014/main" id="{C04FA388-6C8E-4D24-AF44-D385813C6EA9}"/>
                </a:ext>
              </a:extLst>
            </p:cNvPr>
            <p:cNvSpPr>
              <a:spLocks noChangeShapeType="1"/>
            </p:cNvSpPr>
            <p:nvPr userDrawn="1"/>
          </p:nvSpPr>
          <p:spPr bwMode="auto">
            <a:xfrm rot="5400000" flipH="1">
              <a:off x="4913950" y="-682394"/>
              <a:ext cx="0" cy="8928991"/>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ea typeface="ＭＳ Ｐゴシック" panose="020B0600070205080204" pitchFamily="50" charset="-128"/>
              </a:endParaRPr>
            </a:p>
          </p:txBody>
        </p:sp>
        <p:sp>
          <p:nvSpPr>
            <p:cNvPr id="1109" name="Line 99" hidden="1">
              <a:extLst>
                <a:ext uri="{FF2B5EF4-FFF2-40B4-BE49-F238E27FC236}">
                  <a16:creationId xmlns:a16="http://schemas.microsoft.com/office/drawing/2014/main" id="{6A18D874-9643-4B19-B945-853E62F6C0F4}"/>
                </a:ext>
              </a:extLst>
            </p:cNvPr>
            <p:cNvSpPr>
              <a:spLocks noChangeShapeType="1"/>
            </p:cNvSpPr>
            <p:nvPr userDrawn="1"/>
          </p:nvSpPr>
          <p:spPr bwMode="auto">
            <a:xfrm rot="5400000" flipH="1">
              <a:off x="4913950" y="-826410"/>
              <a:ext cx="0" cy="8928991"/>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ea typeface="ＭＳ Ｐゴシック" panose="020B0600070205080204" pitchFamily="50" charset="-128"/>
              </a:endParaRPr>
            </a:p>
          </p:txBody>
        </p:sp>
        <p:sp>
          <p:nvSpPr>
            <p:cNvPr id="1110" name="Line 99" hidden="1">
              <a:extLst>
                <a:ext uri="{FF2B5EF4-FFF2-40B4-BE49-F238E27FC236}">
                  <a16:creationId xmlns:a16="http://schemas.microsoft.com/office/drawing/2014/main" id="{35EBDCC1-0952-4BE8-BC0C-3C725770BA58}"/>
                </a:ext>
              </a:extLst>
            </p:cNvPr>
            <p:cNvSpPr>
              <a:spLocks noChangeShapeType="1"/>
            </p:cNvSpPr>
            <p:nvPr userDrawn="1"/>
          </p:nvSpPr>
          <p:spPr bwMode="auto">
            <a:xfrm rot="5400000" flipH="1">
              <a:off x="4913950" y="-970425"/>
              <a:ext cx="0" cy="8928991"/>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ea typeface="ＭＳ Ｐゴシック" panose="020B0600070205080204" pitchFamily="50" charset="-128"/>
              </a:endParaRPr>
            </a:p>
          </p:txBody>
        </p:sp>
        <p:sp>
          <p:nvSpPr>
            <p:cNvPr id="1111" name="Line 99" hidden="1">
              <a:extLst>
                <a:ext uri="{FF2B5EF4-FFF2-40B4-BE49-F238E27FC236}">
                  <a16:creationId xmlns:a16="http://schemas.microsoft.com/office/drawing/2014/main" id="{4FFE29E6-855D-4767-8BC3-DD7741A8DC80}"/>
                </a:ext>
              </a:extLst>
            </p:cNvPr>
            <p:cNvSpPr>
              <a:spLocks noChangeShapeType="1"/>
            </p:cNvSpPr>
            <p:nvPr userDrawn="1"/>
          </p:nvSpPr>
          <p:spPr bwMode="auto">
            <a:xfrm rot="5400000" flipH="1">
              <a:off x="4913950" y="-1114441"/>
              <a:ext cx="0" cy="8928991"/>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ea typeface="ＭＳ Ｐゴシック" panose="020B0600070205080204" pitchFamily="50" charset="-128"/>
              </a:endParaRPr>
            </a:p>
          </p:txBody>
        </p:sp>
        <p:sp>
          <p:nvSpPr>
            <p:cNvPr id="1112" name="Line 99" hidden="1">
              <a:extLst>
                <a:ext uri="{FF2B5EF4-FFF2-40B4-BE49-F238E27FC236}">
                  <a16:creationId xmlns:a16="http://schemas.microsoft.com/office/drawing/2014/main" id="{904D7BE0-3D50-42DD-83E6-987282AB9C0E}"/>
                </a:ext>
              </a:extLst>
            </p:cNvPr>
            <p:cNvSpPr>
              <a:spLocks noChangeShapeType="1"/>
            </p:cNvSpPr>
            <p:nvPr userDrawn="1"/>
          </p:nvSpPr>
          <p:spPr bwMode="auto">
            <a:xfrm rot="5400000" flipH="1">
              <a:off x="4913950" y="-1258457"/>
              <a:ext cx="0" cy="8928991"/>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ea typeface="ＭＳ Ｐゴシック" panose="020B0600070205080204" pitchFamily="50" charset="-128"/>
              </a:endParaRPr>
            </a:p>
          </p:txBody>
        </p:sp>
        <p:sp>
          <p:nvSpPr>
            <p:cNvPr id="1113" name="Line 99" hidden="1">
              <a:extLst>
                <a:ext uri="{FF2B5EF4-FFF2-40B4-BE49-F238E27FC236}">
                  <a16:creationId xmlns:a16="http://schemas.microsoft.com/office/drawing/2014/main" id="{DEF4D37F-85A8-4948-B3B2-8F789B798243}"/>
                </a:ext>
              </a:extLst>
            </p:cNvPr>
            <p:cNvSpPr>
              <a:spLocks noChangeShapeType="1"/>
            </p:cNvSpPr>
            <p:nvPr userDrawn="1"/>
          </p:nvSpPr>
          <p:spPr bwMode="auto">
            <a:xfrm rot="5400000" flipH="1">
              <a:off x="4913950" y="-1402473"/>
              <a:ext cx="0" cy="8928991"/>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ea typeface="ＭＳ Ｐゴシック" panose="020B0600070205080204" pitchFamily="50" charset="-128"/>
              </a:endParaRPr>
            </a:p>
          </p:txBody>
        </p:sp>
        <p:sp>
          <p:nvSpPr>
            <p:cNvPr id="1114" name="Line 99" hidden="1">
              <a:extLst>
                <a:ext uri="{FF2B5EF4-FFF2-40B4-BE49-F238E27FC236}">
                  <a16:creationId xmlns:a16="http://schemas.microsoft.com/office/drawing/2014/main" id="{6F42BCFB-C81B-4188-B910-BC7D7A54FAA6}"/>
                </a:ext>
              </a:extLst>
            </p:cNvPr>
            <p:cNvSpPr>
              <a:spLocks noChangeShapeType="1"/>
            </p:cNvSpPr>
            <p:nvPr userDrawn="1"/>
          </p:nvSpPr>
          <p:spPr bwMode="auto">
            <a:xfrm rot="5400000" flipH="1">
              <a:off x="4913950" y="-1546489"/>
              <a:ext cx="0" cy="8928991"/>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ea typeface="ＭＳ Ｐゴシック" panose="020B0600070205080204" pitchFamily="50" charset="-128"/>
              </a:endParaRPr>
            </a:p>
          </p:txBody>
        </p:sp>
        <p:sp>
          <p:nvSpPr>
            <p:cNvPr id="1115" name="Line 99" hidden="1">
              <a:extLst>
                <a:ext uri="{FF2B5EF4-FFF2-40B4-BE49-F238E27FC236}">
                  <a16:creationId xmlns:a16="http://schemas.microsoft.com/office/drawing/2014/main" id="{0BB97F9C-7178-4863-8370-17B63EA54DB7}"/>
                </a:ext>
              </a:extLst>
            </p:cNvPr>
            <p:cNvSpPr>
              <a:spLocks noChangeShapeType="1"/>
            </p:cNvSpPr>
            <p:nvPr userDrawn="1"/>
          </p:nvSpPr>
          <p:spPr bwMode="auto">
            <a:xfrm rot="5400000" flipH="1">
              <a:off x="4913950" y="-1690505"/>
              <a:ext cx="0" cy="8928991"/>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ea typeface="ＭＳ Ｐゴシック" panose="020B0600070205080204" pitchFamily="50" charset="-128"/>
              </a:endParaRPr>
            </a:p>
          </p:txBody>
        </p:sp>
        <p:sp>
          <p:nvSpPr>
            <p:cNvPr id="1116" name="Line 99" hidden="1">
              <a:extLst>
                <a:ext uri="{FF2B5EF4-FFF2-40B4-BE49-F238E27FC236}">
                  <a16:creationId xmlns:a16="http://schemas.microsoft.com/office/drawing/2014/main" id="{BE649A8F-33FA-468E-BB67-F0650FF6AD99}"/>
                </a:ext>
              </a:extLst>
            </p:cNvPr>
            <p:cNvSpPr>
              <a:spLocks noChangeShapeType="1"/>
            </p:cNvSpPr>
            <p:nvPr userDrawn="1"/>
          </p:nvSpPr>
          <p:spPr bwMode="auto">
            <a:xfrm rot="5400000" flipH="1">
              <a:off x="4913950" y="-1834521"/>
              <a:ext cx="0" cy="8928991"/>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ea typeface="ＭＳ Ｐゴシック" panose="020B0600070205080204" pitchFamily="50" charset="-128"/>
              </a:endParaRPr>
            </a:p>
          </p:txBody>
        </p:sp>
        <p:sp>
          <p:nvSpPr>
            <p:cNvPr id="1117" name="Line 99" hidden="1">
              <a:extLst>
                <a:ext uri="{FF2B5EF4-FFF2-40B4-BE49-F238E27FC236}">
                  <a16:creationId xmlns:a16="http://schemas.microsoft.com/office/drawing/2014/main" id="{E86D5C7C-A187-41CA-9C79-9656A1C9AC1E}"/>
                </a:ext>
              </a:extLst>
            </p:cNvPr>
            <p:cNvSpPr>
              <a:spLocks noChangeShapeType="1"/>
            </p:cNvSpPr>
            <p:nvPr userDrawn="1"/>
          </p:nvSpPr>
          <p:spPr bwMode="auto">
            <a:xfrm rot="5400000" flipH="1">
              <a:off x="4913950" y="-1978537"/>
              <a:ext cx="0" cy="8928991"/>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ea typeface="ＭＳ Ｐゴシック" panose="020B0600070205080204" pitchFamily="50" charset="-128"/>
              </a:endParaRPr>
            </a:p>
          </p:txBody>
        </p:sp>
        <p:sp>
          <p:nvSpPr>
            <p:cNvPr id="1118" name="Line 99" hidden="1">
              <a:extLst>
                <a:ext uri="{FF2B5EF4-FFF2-40B4-BE49-F238E27FC236}">
                  <a16:creationId xmlns:a16="http://schemas.microsoft.com/office/drawing/2014/main" id="{BC67C904-AF4D-462C-92C6-0F2BD1881DA9}"/>
                </a:ext>
              </a:extLst>
            </p:cNvPr>
            <p:cNvSpPr>
              <a:spLocks noChangeShapeType="1"/>
            </p:cNvSpPr>
            <p:nvPr userDrawn="1"/>
          </p:nvSpPr>
          <p:spPr bwMode="auto">
            <a:xfrm rot="5400000" flipH="1">
              <a:off x="4913951" y="-2122554"/>
              <a:ext cx="0" cy="8928993"/>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ea typeface="ＭＳ Ｐゴシック" panose="020B0600070205080204" pitchFamily="50" charset="-128"/>
              </a:endParaRPr>
            </a:p>
          </p:txBody>
        </p:sp>
        <p:sp>
          <p:nvSpPr>
            <p:cNvPr id="1119" name="Line 99" hidden="1">
              <a:extLst>
                <a:ext uri="{FF2B5EF4-FFF2-40B4-BE49-F238E27FC236}">
                  <a16:creationId xmlns:a16="http://schemas.microsoft.com/office/drawing/2014/main" id="{94A85A0B-E54E-4203-A744-0E6EDB85D79A}"/>
                </a:ext>
              </a:extLst>
            </p:cNvPr>
            <p:cNvSpPr>
              <a:spLocks noChangeShapeType="1"/>
            </p:cNvSpPr>
            <p:nvPr userDrawn="1"/>
          </p:nvSpPr>
          <p:spPr bwMode="auto">
            <a:xfrm rot="5400000" flipH="1">
              <a:off x="4913951" y="-2266570"/>
              <a:ext cx="0" cy="8928993"/>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ea typeface="ＭＳ Ｐゴシック" panose="020B0600070205080204" pitchFamily="50" charset="-128"/>
              </a:endParaRPr>
            </a:p>
          </p:txBody>
        </p:sp>
        <p:sp>
          <p:nvSpPr>
            <p:cNvPr id="1120" name="Line 99" hidden="1">
              <a:extLst>
                <a:ext uri="{FF2B5EF4-FFF2-40B4-BE49-F238E27FC236}">
                  <a16:creationId xmlns:a16="http://schemas.microsoft.com/office/drawing/2014/main" id="{1116380B-8B30-483E-BF57-6CDCD0839F4A}"/>
                </a:ext>
              </a:extLst>
            </p:cNvPr>
            <p:cNvSpPr>
              <a:spLocks noChangeShapeType="1"/>
            </p:cNvSpPr>
            <p:nvPr userDrawn="1"/>
          </p:nvSpPr>
          <p:spPr bwMode="auto">
            <a:xfrm rot="5400000" flipH="1">
              <a:off x="4913951" y="-2410587"/>
              <a:ext cx="0" cy="8928993"/>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ea typeface="ＭＳ Ｐゴシック" panose="020B0600070205080204" pitchFamily="50" charset="-128"/>
              </a:endParaRPr>
            </a:p>
          </p:txBody>
        </p:sp>
        <p:sp>
          <p:nvSpPr>
            <p:cNvPr id="1121" name="Line 99" hidden="1">
              <a:extLst>
                <a:ext uri="{FF2B5EF4-FFF2-40B4-BE49-F238E27FC236}">
                  <a16:creationId xmlns:a16="http://schemas.microsoft.com/office/drawing/2014/main" id="{F75F4EAA-A9F8-401D-9349-3ED53D1BB7E4}"/>
                </a:ext>
              </a:extLst>
            </p:cNvPr>
            <p:cNvSpPr>
              <a:spLocks noChangeShapeType="1"/>
            </p:cNvSpPr>
            <p:nvPr userDrawn="1"/>
          </p:nvSpPr>
          <p:spPr bwMode="auto">
            <a:xfrm rot="5400000" flipH="1">
              <a:off x="4913951" y="-2554603"/>
              <a:ext cx="0" cy="8928993"/>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ea typeface="ＭＳ Ｐゴシック" panose="020B0600070205080204" pitchFamily="50" charset="-128"/>
              </a:endParaRPr>
            </a:p>
          </p:txBody>
        </p:sp>
        <p:sp>
          <p:nvSpPr>
            <p:cNvPr id="1122" name="Line 99" hidden="1">
              <a:extLst>
                <a:ext uri="{FF2B5EF4-FFF2-40B4-BE49-F238E27FC236}">
                  <a16:creationId xmlns:a16="http://schemas.microsoft.com/office/drawing/2014/main" id="{7B5EACFF-4D59-4F78-A2D8-2051C0F50A46}"/>
                </a:ext>
              </a:extLst>
            </p:cNvPr>
            <p:cNvSpPr>
              <a:spLocks noChangeShapeType="1"/>
            </p:cNvSpPr>
            <p:nvPr userDrawn="1"/>
          </p:nvSpPr>
          <p:spPr bwMode="auto">
            <a:xfrm rot="5400000" flipH="1">
              <a:off x="4913951" y="-2698619"/>
              <a:ext cx="0" cy="8928993"/>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ea typeface="ＭＳ Ｐゴシック" panose="020B0600070205080204" pitchFamily="50" charset="-128"/>
              </a:endParaRPr>
            </a:p>
          </p:txBody>
        </p:sp>
        <p:sp>
          <p:nvSpPr>
            <p:cNvPr id="1123" name="Line 99" hidden="1">
              <a:extLst>
                <a:ext uri="{FF2B5EF4-FFF2-40B4-BE49-F238E27FC236}">
                  <a16:creationId xmlns:a16="http://schemas.microsoft.com/office/drawing/2014/main" id="{5BA9408F-7C3E-43D4-B6C3-E22C0622B52F}"/>
                </a:ext>
              </a:extLst>
            </p:cNvPr>
            <p:cNvSpPr>
              <a:spLocks noChangeShapeType="1"/>
            </p:cNvSpPr>
            <p:nvPr userDrawn="1"/>
          </p:nvSpPr>
          <p:spPr bwMode="auto">
            <a:xfrm rot="5400000" flipH="1">
              <a:off x="4913951" y="-2842635"/>
              <a:ext cx="0" cy="8928993"/>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ea typeface="ＭＳ Ｐゴシック" panose="020B0600070205080204" pitchFamily="50" charset="-128"/>
              </a:endParaRPr>
            </a:p>
          </p:txBody>
        </p:sp>
        <p:sp>
          <p:nvSpPr>
            <p:cNvPr id="1124" name="Line 99" hidden="1">
              <a:extLst>
                <a:ext uri="{FF2B5EF4-FFF2-40B4-BE49-F238E27FC236}">
                  <a16:creationId xmlns:a16="http://schemas.microsoft.com/office/drawing/2014/main" id="{6CC9FDCE-4820-4A0B-A02F-8F2CC55814D3}"/>
                </a:ext>
              </a:extLst>
            </p:cNvPr>
            <p:cNvSpPr>
              <a:spLocks noChangeShapeType="1"/>
            </p:cNvSpPr>
            <p:nvPr userDrawn="1"/>
          </p:nvSpPr>
          <p:spPr bwMode="auto">
            <a:xfrm rot="5400000" flipH="1">
              <a:off x="4913951" y="-2986651"/>
              <a:ext cx="0" cy="8928993"/>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ea typeface="ＭＳ Ｐゴシック" panose="020B0600070205080204" pitchFamily="50" charset="-128"/>
              </a:endParaRPr>
            </a:p>
          </p:txBody>
        </p:sp>
        <p:sp>
          <p:nvSpPr>
            <p:cNvPr id="1125" name="Line 99" hidden="1">
              <a:extLst>
                <a:ext uri="{FF2B5EF4-FFF2-40B4-BE49-F238E27FC236}">
                  <a16:creationId xmlns:a16="http://schemas.microsoft.com/office/drawing/2014/main" id="{12618A06-B106-42DA-BB22-D57269603AD0}"/>
                </a:ext>
              </a:extLst>
            </p:cNvPr>
            <p:cNvSpPr>
              <a:spLocks noChangeShapeType="1"/>
            </p:cNvSpPr>
            <p:nvPr userDrawn="1"/>
          </p:nvSpPr>
          <p:spPr bwMode="auto">
            <a:xfrm rot="5400000" flipH="1">
              <a:off x="4913951" y="-3130667"/>
              <a:ext cx="0" cy="8928993"/>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ea typeface="ＭＳ Ｐゴシック" panose="020B0600070205080204" pitchFamily="50" charset="-128"/>
              </a:endParaRPr>
            </a:p>
          </p:txBody>
        </p:sp>
        <p:sp>
          <p:nvSpPr>
            <p:cNvPr id="1126" name="Line 99" hidden="1">
              <a:extLst>
                <a:ext uri="{FF2B5EF4-FFF2-40B4-BE49-F238E27FC236}">
                  <a16:creationId xmlns:a16="http://schemas.microsoft.com/office/drawing/2014/main" id="{29A8AEEB-7258-4FBF-BDC7-3197A9D08FBC}"/>
                </a:ext>
              </a:extLst>
            </p:cNvPr>
            <p:cNvSpPr>
              <a:spLocks noChangeShapeType="1"/>
            </p:cNvSpPr>
            <p:nvPr userDrawn="1"/>
          </p:nvSpPr>
          <p:spPr bwMode="auto">
            <a:xfrm>
              <a:off x="4913950" y="1189814"/>
              <a:ext cx="0" cy="5472608"/>
            </a:xfrm>
            <a:prstGeom prst="line">
              <a:avLst/>
            </a:prstGeom>
            <a:noFill/>
            <a:ln w="9525">
              <a:solidFill>
                <a:srgbClr val="C0C0C0"/>
              </a:solidFill>
              <a:round/>
              <a:headEnd/>
              <a:tailEnd/>
            </a:ln>
            <a:extLst>
              <a:ext uri="{909E8E84-426E-40DD-AFC4-6F175D3DCCD1}">
                <a14:hiddenFill xmlns:a14="http://schemas.microsoft.com/office/drawing/2010/main">
                  <a:noFill/>
                </a14:hiddenFill>
              </a:ext>
            </a:extLst>
          </p:spPr>
          <p:txBody>
            <a:bodyPr/>
            <a:lstStyle/>
            <a:p>
              <a:endParaRPr lang="ja-JP" altLang="en-US">
                <a:ea typeface="ＭＳ Ｐゴシック" panose="020B0600070205080204" pitchFamily="50" charset="-128"/>
              </a:endParaRPr>
            </a:p>
          </p:txBody>
        </p:sp>
        <p:sp>
          <p:nvSpPr>
            <p:cNvPr id="1127" name="正方形/長方形 336" hidden="1">
              <a:extLst>
                <a:ext uri="{FF2B5EF4-FFF2-40B4-BE49-F238E27FC236}">
                  <a16:creationId xmlns:a16="http://schemas.microsoft.com/office/drawing/2014/main" id="{28BF883C-4100-49A1-91A2-6FF083878E24}"/>
                </a:ext>
              </a:extLst>
            </p:cNvPr>
            <p:cNvSpPr>
              <a:spLocks noChangeArrowheads="1"/>
            </p:cNvSpPr>
            <p:nvPr userDrawn="1"/>
          </p:nvSpPr>
          <p:spPr bwMode="auto">
            <a:xfrm>
              <a:off x="449454" y="1189814"/>
              <a:ext cx="8928992" cy="5472608"/>
            </a:xfrm>
            <a:prstGeom prst="rect">
              <a:avLst/>
            </a:prstGeom>
            <a:noFill/>
            <a:ln w="9525">
              <a:solidFill>
                <a:srgbClr val="C0C0C0"/>
              </a:solidFill>
              <a:round/>
              <a:headEnd/>
              <a:tailEnd/>
            </a:ln>
            <a:extLst>
              <a:ext uri="{909E8E84-426E-40DD-AFC4-6F175D3DCCD1}">
                <a14:hiddenFill xmlns:a14="http://schemas.microsoft.com/office/drawing/2010/main">
                  <a:solidFill>
                    <a:srgbClr val="FFFFFF"/>
                  </a:solidFill>
                </a14:hiddenFill>
              </a:ext>
            </a:extLst>
          </p:spPr>
          <p:txBody>
            <a:bodyPr/>
            <a:lstStyle>
              <a:lvl1pPr defTabSz="987425">
                <a:defRPr kumimoji="1" sz="2000">
                  <a:solidFill>
                    <a:schemeClr val="tx1"/>
                  </a:solidFill>
                  <a:latin typeface="Calibri" panose="020F0502020204030204" pitchFamily="34" charset="0"/>
                  <a:ea typeface="ＭＳ Ｐゴシック" panose="020B0600070205080204" pitchFamily="50" charset="-128"/>
                </a:defRPr>
              </a:lvl1pPr>
              <a:lvl2pPr marL="742950" indent="-285750" defTabSz="987425">
                <a:defRPr kumimoji="1" sz="2000">
                  <a:solidFill>
                    <a:schemeClr val="tx1"/>
                  </a:solidFill>
                  <a:latin typeface="Calibri" panose="020F0502020204030204" pitchFamily="34" charset="0"/>
                  <a:ea typeface="ＭＳ Ｐゴシック" panose="020B0600070205080204" pitchFamily="50" charset="-128"/>
                </a:defRPr>
              </a:lvl2pPr>
              <a:lvl3pPr marL="1143000" indent="-228600" defTabSz="987425">
                <a:defRPr kumimoji="1" sz="2000">
                  <a:solidFill>
                    <a:schemeClr val="tx1"/>
                  </a:solidFill>
                  <a:latin typeface="Calibri" panose="020F0502020204030204" pitchFamily="34" charset="0"/>
                  <a:ea typeface="ＭＳ Ｐゴシック" panose="020B0600070205080204" pitchFamily="50" charset="-128"/>
                </a:defRPr>
              </a:lvl3pPr>
              <a:lvl4pPr marL="1600200" indent="-228600" defTabSz="987425">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87425">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87425" fontAlgn="base">
                <a:spcBef>
                  <a:spcPct val="0"/>
                </a:spcBef>
                <a:spcAft>
                  <a:spcPct val="0"/>
                </a:spcAft>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87425" fontAlgn="base">
                <a:spcBef>
                  <a:spcPct val="0"/>
                </a:spcBef>
                <a:spcAft>
                  <a:spcPct val="0"/>
                </a:spcAft>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87425" fontAlgn="base">
                <a:spcBef>
                  <a:spcPct val="0"/>
                </a:spcBef>
                <a:spcAft>
                  <a:spcPct val="0"/>
                </a:spcAft>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87425" fontAlgn="base">
                <a:spcBef>
                  <a:spcPct val="0"/>
                </a:spcBef>
                <a:spcAft>
                  <a:spcPct val="0"/>
                </a:spcAft>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endParaRPr lang="ja-JP" altLang="en-US" sz="1900">
                <a:ea typeface="ＭＳ Ｐゴシック" panose="020B0600070205080204" pitchFamily="50" charset="-128"/>
              </a:endParaRPr>
            </a:p>
          </p:txBody>
        </p:sp>
        <p:sp>
          <p:nvSpPr>
            <p:cNvPr id="1128" name="Line 99" hidden="1">
              <a:extLst>
                <a:ext uri="{FF2B5EF4-FFF2-40B4-BE49-F238E27FC236}">
                  <a16:creationId xmlns:a16="http://schemas.microsoft.com/office/drawing/2014/main" id="{CA82D520-1AC0-41B6-A227-4400020589FD}"/>
                </a:ext>
              </a:extLst>
            </p:cNvPr>
            <p:cNvSpPr>
              <a:spLocks noChangeShapeType="1"/>
            </p:cNvSpPr>
            <p:nvPr userDrawn="1"/>
          </p:nvSpPr>
          <p:spPr bwMode="auto">
            <a:xfrm rot="5400000" flipH="1">
              <a:off x="4913950" y="-538377"/>
              <a:ext cx="0" cy="8928991"/>
            </a:xfrm>
            <a:prstGeom prst="line">
              <a:avLst/>
            </a:prstGeom>
            <a:noFill/>
            <a:ln w="9525">
              <a:solidFill>
                <a:srgbClr val="C0C0C0"/>
              </a:solidFill>
              <a:round/>
              <a:headEnd/>
              <a:tailEnd/>
            </a:ln>
            <a:extLst>
              <a:ext uri="{909E8E84-426E-40DD-AFC4-6F175D3DCCD1}">
                <a14:hiddenFill xmlns:a14="http://schemas.microsoft.com/office/drawing/2010/main">
                  <a:noFill/>
                </a14:hiddenFill>
              </a:ext>
            </a:extLst>
          </p:spPr>
          <p:txBody>
            <a:bodyPr/>
            <a:lstStyle/>
            <a:p>
              <a:endParaRPr lang="ja-JP" altLang="en-US">
                <a:ea typeface="ＭＳ Ｐゴシック" panose="020B0600070205080204" pitchFamily="50" charset="-128"/>
              </a:endParaRPr>
            </a:p>
          </p:txBody>
        </p:sp>
      </p:grpSp>
      <p:sp>
        <p:nvSpPr>
          <p:cNvPr id="341" name="スライド番号プレースホルダ 5">
            <a:extLst>
              <a:ext uri="{FF2B5EF4-FFF2-40B4-BE49-F238E27FC236}">
                <a16:creationId xmlns:a16="http://schemas.microsoft.com/office/drawing/2014/main" id="{55CB64FF-D2CE-4F56-98EC-C6095EE68890}"/>
              </a:ext>
            </a:extLst>
          </p:cNvPr>
          <p:cNvSpPr>
            <a:spLocks noGrp="1"/>
          </p:cNvSpPr>
          <p:nvPr>
            <p:ph type="sldNum" sz="quarter" idx="4"/>
          </p:nvPr>
        </p:nvSpPr>
        <p:spPr>
          <a:xfrm>
            <a:off x="10001250" y="7164388"/>
            <a:ext cx="314325" cy="215900"/>
          </a:xfrm>
          <a:prstGeom prst="rect">
            <a:avLst/>
          </a:prstGeom>
        </p:spPr>
        <p:txBody>
          <a:bodyPr vert="horz" wrap="none" lIns="0" tIns="0" rIns="0" bIns="0" rtlCol="0" anchor="ctr">
            <a:noAutofit/>
          </a:bodyPr>
          <a:lstStyle>
            <a:lvl1pPr algn="r" defTabSz="1043055" eaLnBrk="1" fontAlgn="auto" hangingPunct="1">
              <a:spcBef>
                <a:spcPts val="0"/>
              </a:spcBef>
              <a:spcAft>
                <a:spcPts val="0"/>
              </a:spcAft>
              <a:defRPr sz="1000" smtClean="0">
                <a:solidFill>
                  <a:srgbClr val="000000"/>
                </a:solidFill>
                <a:latin typeface="Arial" panose="020B0604020202020204" pitchFamily="34" charset="0"/>
                <a:ea typeface="ＭＳ Ｐゴシック" panose="020B0600070205080204" pitchFamily="50" charset="-128"/>
                <a:cs typeface="Arial" panose="020B0604020202020204" pitchFamily="34" charset="0"/>
              </a:defRPr>
            </a:lvl1pPr>
          </a:lstStyle>
          <a:p>
            <a:pPr>
              <a:defRPr/>
            </a:pPr>
            <a:fld id="{020C1803-0ACF-42E3-B606-7104B700E508}" type="slidenum">
              <a:rPr lang="ja-JP" altLang="en-US" smtClean="0"/>
              <a:pPr>
                <a:defRPr/>
              </a:pPr>
              <a:t>‹#›</a:t>
            </a:fld>
            <a:endParaRPr lang="ja-JP" altLang="en-US" dirty="0"/>
          </a:p>
        </p:txBody>
      </p:sp>
      <p:sp>
        <p:nvSpPr>
          <p:cNvPr id="1029" name="タイトル プレースホルダ 1">
            <a:extLst>
              <a:ext uri="{FF2B5EF4-FFF2-40B4-BE49-F238E27FC236}">
                <a16:creationId xmlns:a16="http://schemas.microsoft.com/office/drawing/2014/main" id="{C6E4BA19-FFAE-42C6-A2AA-4DFAAA716246}"/>
              </a:ext>
            </a:extLst>
          </p:cNvPr>
          <p:cNvSpPr>
            <a:spLocks noGrp="1"/>
          </p:cNvSpPr>
          <p:nvPr>
            <p:ph type="title"/>
          </p:nvPr>
        </p:nvSpPr>
        <p:spPr bwMode="auto">
          <a:xfrm>
            <a:off x="593725" y="468313"/>
            <a:ext cx="95043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ja-JP" altLang="en-US" dirty="0"/>
              <a:t>マスタ タイトルの書式設定</a:t>
            </a:r>
          </a:p>
        </p:txBody>
      </p:sp>
    </p:spTree>
  </p:cSld>
  <p:clrMap bg1="lt1" tx1="dk1" bg2="lt2" tx2="dk2" accent1="accent1" accent2="accent2" accent3="accent3" accent4="accent4" accent5="accent5" accent6="accent6" hlink="hlink" folHlink="folHlink"/>
  <p:sldLayoutIdLst>
    <p:sldLayoutId id="2147483670" r:id="rId1"/>
    <p:sldLayoutId id="2147483669" r:id="rId2"/>
    <p:sldLayoutId id="2147483671" r:id="rId3"/>
  </p:sldLayoutIdLst>
  <p:hf sldNum="0" hdr="0" dt="0"/>
  <p:txStyles>
    <p:titleStyle>
      <a:lvl1pPr algn="l" defTabSz="1042988" rtl="0" fontAlgn="base">
        <a:spcBef>
          <a:spcPct val="0"/>
        </a:spcBef>
        <a:spcAft>
          <a:spcPct val="0"/>
        </a:spcAft>
        <a:defRPr kumimoji="1" sz="2400" b="1" kern="1200">
          <a:solidFill>
            <a:srgbClr val="000000"/>
          </a:solidFill>
          <a:latin typeface="ＭＳ Ｐゴシック" panose="020B0600070205080204" pitchFamily="50" charset="-128"/>
          <a:ea typeface="ＭＳ Ｐゴシック" panose="020B0600070205080204" pitchFamily="50" charset="-128"/>
          <a:cs typeface="ＭＳ Ｐゴシック" panose="020B0600070205080204" pitchFamily="50" charset="-128"/>
        </a:defRPr>
      </a:lvl1pPr>
      <a:lvl2pPr algn="l" defTabSz="1042988" rtl="0" fontAlgn="base">
        <a:spcBef>
          <a:spcPct val="0"/>
        </a:spcBef>
        <a:spcAft>
          <a:spcPct val="0"/>
        </a:spcAft>
        <a:defRPr kumimoji="1" sz="2400" b="1">
          <a:solidFill>
            <a:srgbClr val="000000"/>
          </a:solidFill>
          <a:latin typeface="ＭＳ Ｐゴシック" panose="020B0600070205080204" pitchFamily="50" charset="-128"/>
          <a:ea typeface="ＭＳ Ｐゴシック" panose="020B0600070205080204" pitchFamily="50" charset="-128"/>
        </a:defRPr>
      </a:lvl2pPr>
      <a:lvl3pPr algn="l" defTabSz="1042988" rtl="0" fontAlgn="base">
        <a:spcBef>
          <a:spcPct val="0"/>
        </a:spcBef>
        <a:spcAft>
          <a:spcPct val="0"/>
        </a:spcAft>
        <a:defRPr kumimoji="1" sz="2400" b="1">
          <a:solidFill>
            <a:srgbClr val="000000"/>
          </a:solidFill>
          <a:latin typeface="ＭＳ Ｐゴシック" panose="020B0600070205080204" pitchFamily="50" charset="-128"/>
          <a:ea typeface="ＭＳ Ｐゴシック" panose="020B0600070205080204" pitchFamily="50" charset="-128"/>
        </a:defRPr>
      </a:lvl3pPr>
      <a:lvl4pPr algn="l" defTabSz="1042988" rtl="0" fontAlgn="base">
        <a:spcBef>
          <a:spcPct val="0"/>
        </a:spcBef>
        <a:spcAft>
          <a:spcPct val="0"/>
        </a:spcAft>
        <a:defRPr kumimoji="1" sz="2400" b="1">
          <a:solidFill>
            <a:srgbClr val="000000"/>
          </a:solidFill>
          <a:latin typeface="ＭＳ Ｐゴシック" panose="020B0600070205080204" pitchFamily="50" charset="-128"/>
          <a:ea typeface="ＭＳ Ｐゴシック" panose="020B0600070205080204" pitchFamily="50" charset="-128"/>
        </a:defRPr>
      </a:lvl4pPr>
      <a:lvl5pPr algn="l" defTabSz="1042988" rtl="0" fontAlgn="base">
        <a:spcBef>
          <a:spcPct val="0"/>
        </a:spcBef>
        <a:spcAft>
          <a:spcPct val="0"/>
        </a:spcAft>
        <a:defRPr kumimoji="1" sz="2400" b="1">
          <a:solidFill>
            <a:srgbClr val="000000"/>
          </a:solidFill>
          <a:latin typeface="ＭＳ Ｐゴシック" panose="020B0600070205080204" pitchFamily="50" charset="-128"/>
          <a:ea typeface="ＭＳ Ｐゴシック" panose="020B0600070205080204" pitchFamily="50" charset="-128"/>
        </a:defRPr>
      </a:lvl5pPr>
      <a:lvl6pPr marL="457200" algn="l" defTabSz="1042988" rtl="0" fontAlgn="base">
        <a:spcBef>
          <a:spcPct val="0"/>
        </a:spcBef>
        <a:spcAft>
          <a:spcPct val="0"/>
        </a:spcAft>
        <a:defRPr kumimoji="1" sz="2400" b="1">
          <a:solidFill>
            <a:srgbClr val="000000"/>
          </a:solidFill>
          <a:latin typeface="ＭＳ Ｐゴシック" panose="020B0600070205080204" pitchFamily="50" charset="-128"/>
          <a:ea typeface="ＭＳ Ｐゴシック" panose="020B0600070205080204" pitchFamily="50" charset="-128"/>
        </a:defRPr>
      </a:lvl6pPr>
      <a:lvl7pPr marL="914400" algn="l" defTabSz="1042988" rtl="0" fontAlgn="base">
        <a:spcBef>
          <a:spcPct val="0"/>
        </a:spcBef>
        <a:spcAft>
          <a:spcPct val="0"/>
        </a:spcAft>
        <a:defRPr kumimoji="1" sz="2400" b="1">
          <a:solidFill>
            <a:srgbClr val="000000"/>
          </a:solidFill>
          <a:latin typeface="ＭＳ Ｐゴシック" panose="020B0600070205080204" pitchFamily="50" charset="-128"/>
          <a:ea typeface="ＭＳ Ｐゴシック" panose="020B0600070205080204" pitchFamily="50" charset="-128"/>
        </a:defRPr>
      </a:lvl7pPr>
      <a:lvl8pPr marL="1371600" algn="l" defTabSz="1042988" rtl="0" fontAlgn="base">
        <a:spcBef>
          <a:spcPct val="0"/>
        </a:spcBef>
        <a:spcAft>
          <a:spcPct val="0"/>
        </a:spcAft>
        <a:defRPr kumimoji="1" sz="2400" b="1">
          <a:solidFill>
            <a:srgbClr val="000000"/>
          </a:solidFill>
          <a:latin typeface="ＭＳ Ｐゴシック" panose="020B0600070205080204" pitchFamily="50" charset="-128"/>
          <a:ea typeface="ＭＳ Ｐゴシック" panose="020B0600070205080204" pitchFamily="50" charset="-128"/>
        </a:defRPr>
      </a:lvl8pPr>
      <a:lvl9pPr marL="1828800" algn="l" defTabSz="1042988" rtl="0" fontAlgn="base">
        <a:spcBef>
          <a:spcPct val="0"/>
        </a:spcBef>
        <a:spcAft>
          <a:spcPct val="0"/>
        </a:spcAft>
        <a:defRPr kumimoji="1" sz="2400" b="1">
          <a:solidFill>
            <a:srgbClr val="000000"/>
          </a:solidFill>
          <a:latin typeface="ＭＳ Ｐゴシック" panose="020B0600070205080204" pitchFamily="50" charset="-128"/>
          <a:ea typeface="ＭＳ Ｐゴシック" panose="020B0600070205080204" pitchFamily="50" charset="-128"/>
        </a:defRPr>
      </a:lvl9pPr>
    </p:titleStyle>
    <p:bodyStyle>
      <a:lvl1pPr algn="l" defTabSz="1042988" rtl="0" fontAlgn="base">
        <a:spcBef>
          <a:spcPct val="20000"/>
        </a:spcBef>
        <a:spcAft>
          <a:spcPct val="0"/>
        </a:spcAft>
        <a:defRPr kumimoji="1" lang="ja-JP" altLang="en-US" sz="2100" b="1" kern="1200">
          <a:solidFill>
            <a:srgbClr val="000000"/>
          </a:solidFill>
          <a:latin typeface="+mn-ea"/>
          <a:ea typeface="+mn-ea"/>
          <a:cs typeface="+mn-cs"/>
        </a:defRPr>
      </a:lvl1pPr>
      <a:lvl2pPr algn="l" defTabSz="1042988" rtl="0" fontAlgn="base">
        <a:spcBef>
          <a:spcPct val="20000"/>
        </a:spcBef>
        <a:spcAft>
          <a:spcPct val="0"/>
        </a:spcAft>
        <a:defRPr kumimoji="1" lang="ja-JP" altLang="en-US" sz="1900" kern="1200">
          <a:solidFill>
            <a:srgbClr val="000000"/>
          </a:solidFill>
          <a:latin typeface="+mn-ea"/>
          <a:ea typeface="+mn-ea"/>
          <a:cs typeface="+mn-cs"/>
        </a:defRPr>
      </a:lvl2pPr>
      <a:lvl3pPr marL="282575" algn="l" defTabSz="1042988" rtl="0" fontAlgn="base">
        <a:spcBef>
          <a:spcPct val="20000"/>
        </a:spcBef>
        <a:spcAft>
          <a:spcPct val="0"/>
        </a:spcAft>
        <a:defRPr kumimoji="1" lang="ja-JP" altLang="en-US" sz="1700" kern="1200">
          <a:solidFill>
            <a:srgbClr val="000000"/>
          </a:solidFill>
          <a:latin typeface="+mn-ea"/>
          <a:ea typeface="+mn-ea"/>
          <a:cs typeface="+mn-cs"/>
        </a:defRPr>
      </a:lvl3pPr>
      <a:lvl4pPr marL="471488" algn="l" defTabSz="1042988" rtl="0" fontAlgn="base">
        <a:spcBef>
          <a:spcPct val="20000"/>
        </a:spcBef>
        <a:spcAft>
          <a:spcPct val="0"/>
        </a:spcAft>
        <a:defRPr kumimoji="1" lang="ja-JP" altLang="en-US" sz="1500" kern="1200">
          <a:solidFill>
            <a:srgbClr val="000000"/>
          </a:solidFill>
          <a:latin typeface="+mn-ea"/>
          <a:ea typeface="+mn-ea"/>
          <a:cs typeface="+mn-cs"/>
        </a:defRPr>
      </a:lvl4pPr>
      <a:lvl5pPr marL="660400" algn="l" defTabSz="1042988" rtl="0" fontAlgn="base">
        <a:spcBef>
          <a:spcPct val="20000"/>
        </a:spcBef>
        <a:spcAft>
          <a:spcPct val="0"/>
        </a:spcAft>
        <a:defRPr kumimoji="1" lang="ja-JP" altLang="en-US" sz="1500" kern="1200">
          <a:solidFill>
            <a:srgbClr val="000000"/>
          </a:solidFill>
          <a:latin typeface="+mn-ea"/>
          <a:ea typeface="+mn-ea"/>
          <a:cs typeface="+mn-cs"/>
        </a:defRPr>
      </a:lvl5pPr>
      <a:lvl6pPr marL="2868401" indent="-260763" algn="l" defTabSz="1043055" rtl="0" eaLnBrk="1" latinLnBrk="0" hangingPunct="1">
        <a:spcBef>
          <a:spcPct val="20000"/>
        </a:spcBef>
        <a:buFont typeface="Arial" pitchFamily="34" charset="0"/>
        <a:buChar char="•"/>
        <a:defRPr kumimoji="1" sz="2300" kern="1200">
          <a:solidFill>
            <a:schemeClr val="tx1"/>
          </a:solidFill>
          <a:latin typeface="+mn-lt"/>
          <a:ea typeface="+mn-ea"/>
          <a:cs typeface="+mn-cs"/>
        </a:defRPr>
      </a:lvl6pPr>
      <a:lvl7pPr marL="3389928" indent="-260763" algn="l" defTabSz="1043055" rtl="0" eaLnBrk="1" latinLnBrk="0" hangingPunct="1">
        <a:spcBef>
          <a:spcPct val="20000"/>
        </a:spcBef>
        <a:buFont typeface="Arial" pitchFamily="34" charset="0"/>
        <a:buChar char="•"/>
        <a:defRPr kumimoji="1" sz="2300" kern="1200">
          <a:solidFill>
            <a:schemeClr val="tx1"/>
          </a:solidFill>
          <a:latin typeface="+mn-lt"/>
          <a:ea typeface="+mn-ea"/>
          <a:cs typeface="+mn-cs"/>
        </a:defRPr>
      </a:lvl7pPr>
      <a:lvl8pPr marL="3911455" indent="-260763" algn="l" defTabSz="1043055" rtl="0" eaLnBrk="1" latinLnBrk="0" hangingPunct="1">
        <a:spcBef>
          <a:spcPct val="20000"/>
        </a:spcBef>
        <a:buFont typeface="Arial" pitchFamily="34" charset="0"/>
        <a:buChar char="•"/>
        <a:defRPr kumimoji="1" sz="2300" kern="1200">
          <a:solidFill>
            <a:schemeClr val="tx1"/>
          </a:solidFill>
          <a:latin typeface="+mn-lt"/>
          <a:ea typeface="+mn-ea"/>
          <a:cs typeface="+mn-cs"/>
        </a:defRPr>
      </a:lvl8pPr>
      <a:lvl9pPr marL="4432982" indent="-260763" algn="l" defTabSz="1043055" rtl="0" eaLnBrk="1" latinLnBrk="0" hangingPunct="1">
        <a:spcBef>
          <a:spcPct val="20000"/>
        </a:spcBef>
        <a:buFont typeface="Arial" pitchFamily="34" charset="0"/>
        <a:buChar char="•"/>
        <a:defRPr kumimoji="1" sz="2300" kern="1200">
          <a:solidFill>
            <a:schemeClr val="tx1"/>
          </a:solidFill>
          <a:latin typeface="+mn-lt"/>
          <a:ea typeface="+mn-ea"/>
          <a:cs typeface="+mn-cs"/>
        </a:defRPr>
      </a:lvl9pPr>
    </p:bodyStyle>
    <p:otherStyle>
      <a:defPPr>
        <a:defRPr lang="ja-JP"/>
      </a:defPPr>
      <a:lvl1pPr marL="0" algn="l" defTabSz="1043055" rtl="0" eaLnBrk="1" latinLnBrk="0" hangingPunct="1">
        <a:defRPr kumimoji="1" sz="2000" kern="1200">
          <a:solidFill>
            <a:schemeClr val="tx1"/>
          </a:solidFill>
          <a:latin typeface="+mn-lt"/>
          <a:ea typeface="+mn-ea"/>
          <a:cs typeface="+mn-cs"/>
        </a:defRPr>
      </a:lvl1pPr>
      <a:lvl2pPr marL="521527" algn="l" defTabSz="1043055" rtl="0" eaLnBrk="1" latinLnBrk="0" hangingPunct="1">
        <a:defRPr kumimoji="1" sz="2000" kern="1200">
          <a:solidFill>
            <a:schemeClr val="tx1"/>
          </a:solidFill>
          <a:latin typeface="+mn-lt"/>
          <a:ea typeface="+mn-ea"/>
          <a:cs typeface="+mn-cs"/>
        </a:defRPr>
      </a:lvl2pPr>
      <a:lvl3pPr marL="1043055" algn="l" defTabSz="1043055" rtl="0" eaLnBrk="1" latinLnBrk="0" hangingPunct="1">
        <a:defRPr kumimoji="1" sz="2000" kern="1200">
          <a:solidFill>
            <a:schemeClr val="tx1"/>
          </a:solidFill>
          <a:latin typeface="+mn-lt"/>
          <a:ea typeface="+mn-ea"/>
          <a:cs typeface="+mn-cs"/>
        </a:defRPr>
      </a:lvl3pPr>
      <a:lvl4pPr marL="1564582" algn="l" defTabSz="1043055" rtl="0" eaLnBrk="1" latinLnBrk="0" hangingPunct="1">
        <a:defRPr kumimoji="1" sz="2000" kern="1200">
          <a:solidFill>
            <a:schemeClr val="tx1"/>
          </a:solidFill>
          <a:latin typeface="+mn-lt"/>
          <a:ea typeface="+mn-ea"/>
          <a:cs typeface="+mn-cs"/>
        </a:defRPr>
      </a:lvl4pPr>
      <a:lvl5pPr marL="2086109" algn="l" defTabSz="1043055" rtl="0" eaLnBrk="1" latinLnBrk="0" hangingPunct="1">
        <a:defRPr kumimoji="1" sz="2000" kern="1200">
          <a:solidFill>
            <a:schemeClr val="tx1"/>
          </a:solidFill>
          <a:latin typeface="+mn-lt"/>
          <a:ea typeface="+mn-ea"/>
          <a:cs typeface="+mn-cs"/>
        </a:defRPr>
      </a:lvl5pPr>
      <a:lvl6pPr marL="2607636" algn="l" defTabSz="1043055" rtl="0" eaLnBrk="1" latinLnBrk="0" hangingPunct="1">
        <a:defRPr kumimoji="1" sz="2000" kern="1200">
          <a:solidFill>
            <a:schemeClr val="tx1"/>
          </a:solidFill>
          <a:latin typeface="+mn-lt"/>
          <a:ea typeface="+mn-ea"/>
          <a:cs typeface="+mn-cs"/>
        </a:defRPr>
      </a:lvl6pPr>
      <a:lvl7pPr marL="3129164" algn="l" defTabSz="1043055" rtl="0" eaLnBrk="1" latinLnBrk="0" hangingPunct="1">
        <a:defRPr kumimoji="1" sz="2000" kern="1200">
          <a:solidFill>
            <a:schemeClr val="tx1"/>
          </a:solidFill>
          <a:latin typeface="+mn-lt"/>
          <a:ea typeface="+mn-ea"/>
          <a:cs typeface="+mn-cs"/>
        </a:defRPr>
      </a:lvl7pPr>
      <a:lvl8pPr marL="3650691" algn="l" defTabSz="1043055" rtl="0" eaLnBrk="1" latinLnBrk="0" hangingPunct="1">
        <a:defRPr kumimoji="1" sz="2000" kern="1200">
          <a:solidFill>
            <a:schemeClr val="tx1"/>
          </a:solidFill>
          <a:latin typeface="+mn-lt"/>
          <a:ea typeface="+mn-ea"/>
          <a:cs typeface="+mn-cs"/>
        </a:defRPr>
      </a:lvl8pPr>
      <a:lvl9pPr marL="4172218" algn="l" defTabSz="1043055" rtl="0" eaLnBrk="1" latinLnBrk="0" hangingPunct="1">
        <a:defRPr kumimoji="1" sz="20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xml" Type="http://schemas.openxmlformats.org/officeDocument/2006/relationships/notesSlide"/></Relationships>
</file>

<file path=ppt/slides/_rels/slide10.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0.xml" Type="http://schemas.openxmlformats.org/officeDocument/2006/relationships/notesSlide"/></Relationships>
</file>

<file path=ppt/slides/_rels/slide11.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1.xml" Type="http://schemas.openxmlformats.org/officeDocument/2006/relationships/notesSlide"/></Relationships>
</file>

<file path=ppt/slides/_rels/slide12.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2.xml" Type="http://schemas.openxmlformats.org/officeDocument/2006/relationships/notesSlide"/></Relationships>
</file>

<file path=ppt/slides/_rels/slide13.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3.xml" Type="http://schemas.openxmlformats.org/officeDocument/2006/relationships/notesSlide"/></Relationships>
</file>

<file path=ppt/slides/_rels/slide14.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4.xml" Type="http://schemas.openxmlformats.org/officeDocument/2006/relationships/notesSlide"/></Relationships>
</file>

<file path=ppt/slides/_rels/slide15.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5.xml" Type="http://schemas.openxmlformats.org/officeDocument/2006/relationships/notesSlide"/></Relationships>
</file>

<file path=ppt/slides/_rels/slide16.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6.xml" Type="http://schemas.openxmlformats.org/officeDocument/2006/relationships/notesSlide"/></Relationships>
</file>

<file path=ppt/slides/_rels/slide17.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7.xml" Type="http://schemas.openxmlformats.org/officeDocument/2006/relationships/notesSlide"/></Relationships>
</file>

<file path=ppt/slides/_rels/slide18.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8.xml" Type="http://schemas.openxmlformats.org/officeDocument/2006/relationships/notesSlide"/></Relationships>
</file>

<file path=ppt/slides/_rels/slide19.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9.xml" Type="http://schemas.openxmlformats.org/officeDocument/2006/relationships/notesSlide"/></Relationships>
</file>

<file path=ppt/slides/_rels/slide2.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2.xml" Type="http://schemas.openxmlformats.org/officeDocument/2006/relationships/notesSlide"/></Relationships>
</file>

<file path=ppt/slides/_rels/slide3.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3.xml" Type="http://schemas.openxmlformats.org/officeDocument/2006/relationships/notesSlide"/><Relationship Id="rId3" Target="../media/image3.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4.xml" Type="http://schemas.openxmlformats.org/officeDocument/2006/relationships/notesSlide"/><Relationship Id="rId3" Target="../media/image4.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5.xml" Type="http://schemas.openxmlformats.org/officeDocument/2006/relationships/notesSlide"/><Relationship Id="rId3" Target="../media/image5.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6.xml" Type="http://schemas.openxmlformats.org/officeDocument/2006/relationships/notesSlide"/></Relationships>
</file>

<file path=ppt/slides/_rels/slide7.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7.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8.xml" Type="http://schemas.openxmlformats.org/officeDocument/2006/relationships/notesSlide"/></Relationships>
</file>

<file path=ppt/slides/_rels/slide9.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9.xml" Type="http://schemas.openxmlformats.org/officeDocument/2006/relationships/notesSlide"/></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336675" y="1404367"/>
            <a:ext cx="8020050" cy="2094124"/>
          </a:xfrm>
        </p:spPr>
        <p:txBody>
          <a:bodyPr anchor="ctr"/>
          <a:lstStyle/>
          <a:p>
            <a:pPr algn="ctr"/>
            <a:r>
              <a:rPr kumimoji="1" lang="ja-JP" altLang="en-US" b="1" spc="600" dirty="0" smtClean="0">
                <a:latin typeface="メイリオ" panose="020B0604030504040204" pitchFamily="50" charset="-128"/>
                <a:ea typeface="メイリオ" panose="020B0604030504040204" pitchFamily="50" charset="-128"/>
              </a:rPr>
              <a:t>留萌市ＤＸ推進方針</a:t>
            </a:r>
            <a:endParaRPr kumimoji="1" lang="ja-JP" altLang="en-US" b="1" spc="600" dirty="0">
              <a:latin typeface="メイリオ" panose="020B0604030504040204" pitchFamily="50" charset="-128"/>
              <a:ea typeface="メイリオ" panose="020B0604030504040204" pitchFamily="50" charset="-128"/>
            </a:endParaRPr>
          </a:p>
        </p:txBody>
      </p:sp>
      <p:sp>
        <p:nvSpPr>
          <p:cNvPr id="3" name="サブタイトル 2"/>
          <p:cNvSpPr>
            <a:spLocks noGrp="1"/>
          </p:cNvSpPr>
          <p:nvPr>
            <p:ph type="subTitle" idx="1"/>
          </p:nvPr>
        </p:nvSpPr>
        <p:spPr>
          <a:xfrm>
            <a:off x="1336675" y="3996655"/>
            <a:ext cx="8020050" cy="1452241"/>
          </a:xfrm>
        </p:spPr>
        <p:txBody>
          <a:bodyPr/>
          <a:lstStyle/>
          <a:p>
            <a:endParaRPr kumimoji="1" lang="en-US" altLang="ja-JP" dirty="0" smtClean="0"/>
          </a:p>
          <a:p>
            <a:pPr algn="ctr"/>
            <a:r>
              <a:rPr lang="ja-JP" altLang="en-US" dirty="0" smtClean="0">
                <a:latin typeface="メイリオ" panose="020B0604030504040204" pitchFamily="50" charset="-128"/>
                <a:ea typeface="メイリオ" panose="020B0604030504040204" pitchFamily="50" charset="-128"/>
              </a:rPr>
              <a:t>令和５年１月</a:t>
            </a:r>
            <a:endParaRPr lang="en-US" altLang="ja-JP" dirty="0" smtClean="0">
              <a:latin typeface="メイリオ" panose="020B0604030504040204" pitchFamily="50" charset="-128"/>
              <a:ea typeface="メイリオ" panose="020B0604030504040204" pitchFamily="50" charset="-128"/>
            </a:endParaRPr>
          </a:p>
          <a:p>
            <a:pPr algn="ctr"/>
            <a:r>
              <a:rPr kumimoji="1" lang="ja-JP" altLang="en-US" dirty="0">
                <a:latin typeface="メイリオ" panose="020B0604030504040204" pitchFamily="50" charset="-128"/>
                <a:ea typeface="メイリオ" panose="020B0604030504040204" pitchFamily="50" charset="-128"/>
              </a:rPr>
              <a:t>留萌市</a:t>
            </a:r>
            <a:endParaRPr kumimoji="1" lang="en-US" altLang="ja-JP" dirty="0" smtClean="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7137054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10070819" y="7237015"/>
            <a:ext cx="532465" cy="336391"/>
          </a:xfrm>
          <a:prstGeom prst="rect">
            <a:avLst/>
          </a:prstGeom>
          <a:solidFill>
            <a:srgbClr val="E4EDF8"/>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0" rIns="144000" bIns="25200" numCol="1" spcCol="0" rtlCol="0" fromWordArt="0" anchor="ctr" anchorCtr="0" forceAA="0" compatLnSpc="1">
            <a:prstTxWarp prst="textNoShape">
              <a:avLst/>
            </a:prstTxWarp>
            <a:noAutofit/>
          </a:bodyPr>
          <a:lstStyle/>
          <a:p>
            <a:pPr algn="ctr"/>
            <a:r>
              <a:rPr kumimoji="1" lang="ja-JP" altLang="en-US" sz="1000" dirty="0" smtClean="0">
                <a:solidFill>
                  <a:schemeClr val="tx1"/>
                </a:solidFill>
                <a:latin typeface="HGPｺﾞｼｯｸM" panose="020B0600000000000000" pitchFamily="50" charset="-128"/>
                <a:ea typeface="HGPｺﾞｼｯｸM" panose="020B0600000000000000" pitchFamily="50" charset="-128"/>
              </a:rPr>
              <a:t>８</a:t>
            </a:r>
          </a:p>
        </p:txBody>
      </p:sp>
      <p:sp>
        <p:nvSpPr>
          <p:cNvPr id="7" name="タイトル 1"/>
          <p:cNvSpPr txBox="1">
            <a:spLocks/>
          </p:cNvSpPr>
          <p:nvPr/>
        </p:nvSpPr>
        <p:spPr bwMode="auto">
          <a:xfrm>
            <a:off x="882204" y="900311"/>
            <a:ext cx="8857224" cy="773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normAutofit/>
          </a:bodyPr>
          <a:lstStyle>
            <a:lvl1pPr algn="l" defTabSz="1042988" rtl="0" fontAlgn="base">
              <a:spcBef>
                <a:spcPct val="0"/>
              </a:spcBef>
              <a:spcAft>
                <a:spcPct val="0"/>
              </a:spcAft>
              <a:defRPr kumimoji="1" sz="2400" b="1" kern="1200">
                <a:solidFill>
                  <a:srgbClr val="000000"/>
                </a:solidFill>
                <a:latin typeface="ＭＳ Ｐゴシック" panose="020B0600070205080204" pitchFamily="50" charset="-128"/>
                <a:ea typeface="ＭＳ Ｐゴシック" panose="020B0600070205080204" pitchFamily="50" charset="-128"/>
                <a:cs typeface="ＭＳ Ｐゴシック" panose="020B0600070205080204" pitchFamily="50" charset="-128"/>
              </a:defRPr>
            </a:lvl1pPr>
            <a:lvl2pPr algn="l" defTabSz="1042988" rtl="0" fontAlgn="base">
              <a:spcBef>
                <a:spcPct val="0"/>
              </a:spcBef>
              <a:spcAft>
                <a:spcPct val="0"/>
              </a:spcAft>
              <a:defRPr kumimoji="1" sz="2400" b="1">
                <a:solidFill>
                  <a:srgbClr val="000000"/>
                </a:solidFill>
                <a:latin typeface="ＭＳ Ｐゴシック" panose="020B0600070205080204" pitchFamily="50" charset="-128"/>
                <a:ea typeface="ＭＳ Ｐゴシック" panose="020B0600070205080204" pitchFamily="50" charset="-128"/>
              </a:defRPr>
            </a:lvl2pPr>
            <a:lvl3pPr algn="l" defTabSz="1042988" rtl="0" fontAlgn="base">
              <a:spcBef>
                <a:spcPct val="0"/>
              </a:spcBef>
              <a:spcAft>
                <a:spcPct val="0"/>
              </a:spcAft>
              <a:defRPr kumimoji="1" sz="2400" b="1">
                <a:solidFill>
                  <a:srgbClr val="000000"/>
                </a:solidFill>
                <a:latin typeface="ＭＳ Ｐゴシック" panose="020B0600070205080204" pitchFamily="50" charset="-128"/>
                <a:ea typeface="ＭＳ Ｐゴシック" panose="020B0600070205080204" pitchFamily="50" charset="-128"/>
              </a:defRPr>
            </a:lvl3pPr>
            <a:lvl4pPr algn="l" defTabSz="1042988" rtl="0" fontAlgn="base">
              <a:spcBef>
                <a:spcPct val="0"/>
              </a:spcBef>
              <a:spcAft>
                <a:spcPct val="0"/>
              </a:spcAft>
              <a:defRPr kumimoji="1" sz="2400" b="1">
                <a:solidFill>
                  <a:srgbClr val="000000"/>
                </a:solidFill>
                <a:latin typeface="ＭＳ Ｐゴシック" panose="020B0600070205080204" pitchFamily="50" charset="-128"/>
                <a:ea typeface="ＭＳ Ｐゴシック" panose="020B0600070205080204" pitchFamily="50" charset="-128"/>
              </a:defRPr>
            </a:lvl4pPr>
            <a:lvl5pPr algn="l" defTabSz="1042988" rtl="0" fontAlgn="base">
              <a:spcBef>
                <a:spcPct val="0"/>
              </a:spcBef>
              <a:spcAft>
                <a:spcPct val="0"/>
              </a:spcAft>
              <a:defRPr kumimoji="1" sz="2400" b="1">
                <a:solidFill>
                  <a:srgbClr val="000000"/>
                </a:solidFill>
                <a:latin typeface="ＭＳ Ｐゴシック" panose="020B0600070205080204" pitchFamily="50" charset="-128"/>
                <a:ea typeface="ＭＳ Ｐゴシック" panose="020B0600070205080204" pitchFamily="50" charset="-128"/>
              </a:defRPr>
            </a:lvl5pPr>
            <a:lvl6pPr marL="457200" algn="l" defTabSz="1042988" rtl="0" fontAlgn="base">
              <a:spcBef>
                <a:spcPct val="0"/>
              </a:spcBef>
              <a:spcAft>
                <a:spcPct val="0"/>
              </a:spcAft>
              <a:defRPr kumimoji="1" sz="2400" b="1">
                <a:solidFill>
                  <a:srgbClr val="000000"/>
                </a:solidFill>
                <a:latin typeface="ＭＳ Ｐゴシック" panose="020B0600070205080204" pitchFamily="50" charset="-128"/>
                <a:ea typeface="ＭＳ Ｐゴシック" panose="020B0600070205080204" pitchFamily="50" charset="-128"/>
              </a:defRPr>
            </a:lvl6pPr>
            <a:lvl7pPr marL="914400" algn="l" defTabSz="1042988" rtl="0" fontAlgn="base">
              <a:spcBef>
                <a:spcPct val="0"/>
              </a:spcBef>
              <a:spcAft>
                <a:spcPct val="0"/>
              </a:spcAft>
              <a:defRPr kumimoji="1" sz="2400" b="1">
                <a:solidFill>
                  <a:srgbClr val="000000"/>
                </a:solidFill>
                <a:latin typeface="ＭＳ Ｐゴシック" panose="020B0600070205080204" pitchFamily="50" charset="-128"/>
                <a:ea typeface="ＭＳ Ｐゴシック" panose="020B0600070205080204" pitchFamily="50" charset="-128"/>
              </a:defRPr>
            </a:lvl7pPr>
            <a:lvl8pPr marL="1371600" algn="l" defTabSz="1042988" rtl="0" fontAlgn="base">
              <a:spcBef>
                <a:spcPct val="0"/>
              </a:spcBef>
              <a:spcAft>
                <a:spcPct val="0"/>
              </a:spcAft>
              <a:defRPr kumimoji="1" sz="2400" b="1">
                <a:solidFill>
                  <a:srgbClr val="000000"/>
                </a:solidFill>
                <a:latin typeface="ＭＳ Ｐゴシック" panose="020B0600070205080204" pitchFamily="50" charset="-128"/>
                <a:ea typeface="ＭＳ Ｐゴシック" panose="020B0600070205080204" pitchFamily="50" charset="-128"/>
              </a:defRPr>
            </a:lvl8pPr>
            <a:lvl9pPr marL="1828800" algn="l" defTabSz="1042988" rtl="0" fontAlgn="base">
              <a:spcBef>
                <a:spcPct val="0"/>
              </a:spcBef>
              <a:spcAft>
                <a:spcPct val="0"/>
              </a:spcAft>
              <a:defRPr kumimoji="1" sz="2400" b="1">
                <a:solidFill>
                  <a:srgbClr val="000000"/>
                </a:solidFill>
                <a:latin typeface="ＭＳ Ｐゴシック" panose="020B0600070205080204" pitchFamily="50" charset="-128"/>
                <a:ea typeface="ＭＳ Ｐゴシック" panose="020B0600070205080204" pitchFamily="50" charset="-128"/>
              </a:defRPr>
            </a:lvl9pPr>
          </a:lstStyle>
          <a:p>
            <a:pPr eaLnBrk="1" hangingPunct="1"/>
            <a:r>
              <a:rPr lang="ja-JP" altLang="en-US" sz="2193" dirty="0" smtClean="0">
                <a:latin typeface="メイリオ" panose="020B0604030504040204" pitchFamily="50" charset="-128"/>
                <a:ea typeface="メイリオ" panose="020B0604030504040204" pitchFamily="50" charset="-128"/>
              </a:rPr>
              <a:t>第２章　基本的事項</a:t>
            </a:r>
            <a:endParaRPr lang="ja-JP" altLang="en-US" sz="2193" dirty="0">
              <a:latin typeface="メイリオ" panose="020B0604030504040204" pitchFamily="50" charset="-128"/>
              <a:ea typeface="メイリオ" panose="020B0604030504040204" pitchFamily="50" charset="-128"/>
            </a:endParaRPr>
          </a:p>
        </p:txBody>
      </p:sp>
      <p:sp>
        <p:nvSpPr>
          <p:cNvPr id="8" name="コンテンツ プレースホルダー 2"/>
          <p:cNvSpPr txBox="1">
            <a:spLocks/>
          </p:cNvSpPr>
          <p:nvPr/>
        </p:nvSpPr>
        <p:spPr>
          <a:xfrm>
            <a:off x="1091109" y="1774332"/>
            <a:ext cx="8713208" cy="350115"/>
          </a:xfrm>
        </p:spPr>
        <p:txBody>
          <a:bodyPr>
            <a:noAutofit/>
          </a:bodyPr>
          <a:lstStyle>
            <a:lvl1pPr algn="l" defTabSz="1042988" rtl="0" fontAlgn="base">
              <a:spcBef>
                <a:spcPct val="20000"/>
              </a:spcBef>
              <a:spcAft>
                <a:spcPct val="0"/>
              </a:spcAft>
              <a:defRPr kumimoji="1" lang="ja-JP" altLang="en-US" sz="2100" b="1" kern="1200">
                <a:solidFill>
                  <a:srgbClr val="000000"/>
                </a:solidFill>
                <a:latin typeface="ＭＳ Ｐゴシック" panose="020B0600070205080204" pitchFamily="50" charset="-128"/>
                <a:ea typeface="ＭＳ Ｐゴシック" panose="020B0600070205080204" pitchFamily="50" charset="-128"/>
                <a:cs typeface="+mn-cs"/>
              </a:defRPr>
            </a:lvl1pPr>
            <a:lvl2pPr algn="l" defTabSz="1042988" rtl="0" fontAlgn="base">
              <a:spcBef>
                <a:spcPct val="20000"/>
              </a:spcBef>
              <a:spcAft>
                <a:spcPct val="0"/>
              </a:spcAft>
              <a:defRPr kumimoji="1" lang="ja-JP" altLang="en-US" sz="1900" kern="1200">
                <a:solidFill>
                  <a:srgbClr val="000000"/>
                </a:solidFill>
                <a:latin typeface="ＭＳ Ｐゴシック" panose="020B0600070205080204" pitchFamily="50" charset="-128"/>
                <a:ea typeface="ＭＳ Ｐゴシック" panose="020B0600070205080204" pitchFamily="50" charset="-128"/>
                <a:cs typeface="+mn-cs"/>
              </a:defRPr>
            </a:lvl2pPr>
            <a:lvl3pPr marL="282575" algn="l" defTabSz="1042988" rtl="0" fontAlgn="base">
              <a:spcBef>
                <a:spcPct val="20000"/>
              </a:spcBef>
              <a:spcAft>
                <a:spcPct val="0"/>
              </a:spcAft>
              <a:defRPr kumimoji="1" lang="ja-JP" altLang="en-US" sz="1700" kern="1200">
                <a:solidFill>
                  <a:srgbClr val="000000"/>
                </a:solidFill>
                <a:latin typeface="ＭＳ Ｐゴシック" panose="020B0600070205080204" pitchFamily="50" charset="-128"/>
                <a:ea typeface="ＭＳ Ｐゴシック" panose="020B0600070205080204" pitchFamily="50" charset="-128"/>
                <a:cs typeface="+mn-cs"/>
              </a:defRPr>
            </a:lvl3pPr>
            <a:lvl4pPr marL="471488" algn="l" defTabSz="1042988" rtl="0" fontAlgn="base">
              <a:spcBef>
                <a:spcPct val="20000"/>
              </a:spcBef>
              <a:spcAft>
                <a:spcPct val="0"/>
              </a:spcAft>
              <a:defRPr kumimoji="1" lang="ja-JP" altLang="en-US" sz="1500" kern="1200">
                <a:solidFill>
                  <a:srgbClr val="000000"/>
                </a:solidFill>
                <a:latin typeface="ＭＳ Ｐゴシック" panose="020B0600070205080204" pitchFamily="50" charset="-128"/>
                <a:ea typeface="ＭＳ Ｐゴシック" panose="020B0600070205080204" pitchFamily="50" charset="-128"/>
                <a:cs typeface="+mn-cs"/>
              </a:defRPr>
            </a:lvl4pPr>
            <a:lvl5pPr marL="660400" algn="l" defTabSz="1042988" rtl="0" fontAlgn="base">
              <a:spcBef>
                <a:spcPct val="20000"/>
              </a:spcBef>
              <a:spcAft>
                <a:spcPct val="0"/>
              </a:spcAft>
              <a:defRPr kumimoji="1" lang="ja-JP" altLang="en-US" sz="1500" kern="1200">
                <a:solidFill>
                  <a:srgbClr val="000000"/>
                </a:solidFill>
                <a:latin typeface="ＭＳ Ｐゴシック" panose="020B0600070205080204" pitchFamily="50" charset="-128"/>
                <a:ea typeface="ＭＳ Ｐゴシック" panose="020B0600070205080204" pitchFamily="50" charset="-128"/>
                <a:cs typeface="+mn-cs"/>
              </a:defRPr>
            </a:lvl5pPr>
            <a:lvl6pPr marL="2868401" indent="-260763" algn="l" defTabSz="1043055" rtl="0" eaLnBrk="1" latinLnBrk="0" hangingPunct="1">
              <a:spcBef>
                <a:spcPct val="20000"/>
              </a:spcBef>
              <a:buFont typeface="Arial" pitchFamily="34" charset="0"/>
              <a:buChar char="•"/>
              <a:defRPr kumimoji="1" sz="2300" kern="1200">
                <a:solidFill>
                  <a:schemeClr val="tx1"/>
                </a:solidFill>
                <a:latin typeface="+mn-lt"/>
                <a:ea typeface="+mn-ea"/>
                <a:cs typeface="+mn-cs"/>
              </a:defRPr>
            </a:lvl6pPr>
            <a:lvl7pPr marL="3389928" indent="-260763" algn="l" defTabSz="1043055" rtl="0" eaLnBrk="1" latinLnBrk="0" hangingPunct="1">
              <a:spcBef>
                <a:spcPct val="20000"/>
              </a:spcBef>
              <a:buFont typeface="Arial" pitchFamily="34" charset="0"/>
              <a:buChar char="•"/>
              <a:defRPr kumimoji="1" sz="2300" kern="1200">
                <a:solidFill>
                  <a:schemeClr val="tx1"/>
                </a:solidFill>
                <a:latin typeface="+mn-lt"/>
                <a:ea typeface="+mn-ea"/>
                <a:cs typeface="+mn-cs"/>
              </a:defRPr>
            </a:lvl7pPr>
            <a:lvl8pPr marL="3911455" indent="-260763" algn="l" defTabSz="1043055" rtl="0" eaLnBrk="1" latinLnBrk="0" hangingPunct="1">
              <a:spcBef>
                <a:spcPct val="20000"/>
              </a:spcBef>
              <a:buFont typeface="Arial" pitchFamily="34" charset="0"/>
              <a:buChar char="•"/>
              <a:defRPr kumimoji="1" sz="2300" kern="1200">
                <a:solidFill>
                  <a:schemeClr val="tx1"/>
                </a:solidFill>
                <a:latin typeface="+mn-lt"/>
                <a:ea typeface="+mn-ea"/>
                <a:cs typeface="+mn-cs"/>
              </a:defRPr>
            </a:lvl8pPr>
            <a:lvl9pPr marL="4432982" indent="-260763" algn="l" defTabSz="1043055" rtl="0" eaLnBrk="1" latinLnBrk="0" hangingPunct="1">
              <a:spcBef>
                <a:spcPct val="20000"/>
              </a:spcBef>
              <a:buFont typeface="Arial" pitchFamily="34" charset="0"/>
              <a:buChar char="•"/>
              <a:defRPr kumimoji="1" sz="2300" kern="1200">
                <a:solidFill>
                  <a:schemeClr val="tx1"/>
                </a:solidFill>
                <a:latin typeface="+mn-lt"/>
                <a:ea typeface="+mn-ea"/>
                <a:cs typeface="+mn-cs"/>
              </a:defRPr>
            </a:lvl9pPr>
          </a:lstStyle>
          <a:p>
            <a:pPr eaLnBrk="1" hangingPunct="1"/>
            <a:r>
              <a:rPr lang="ja-JP" altLang="en-US" sz="1750" dirty="0">
                <a:latin typeface="メイリオ" panose="020B0604030504040204" pitchFamily="50" charset="-128"/>
                <a:ea typeface="メイリオ" panose="020B0604030504040204" pitchFamily="50" charset="-128"/>
              </a:rPr>
              <a:t>２．方針の期間</a:t>
            </a:r>
          </a:p>
        </p:txBody>
      </p:sp>
      <p:sp>
        <p:nvSpPr>
          <p:cNvPr id="9" name="コンテンツ プレースホルダー 2"/>
          <p:cNvSpPr txBox="1">
            <a:spLocks/>
          </p:cNvSpPr>
          <p:nvPr/>
        </p:nvSpPr>
        <p:spPr>
          <a:xfrm>
            <a:off x="1371272" y="2060799"/>
            <a:ext cx="8464307" cy="999752"/>
          </a:xfrm>
        </p:spPr>
        <p:txBody>
          <a:bodyPr>
            <a:noAutofit/>
          </a:bodyPr>
          <a:lstStyle>
            <a:lvl1pPr algn="l" defTabSz="1042988" rtl="0" fontAlgn="base">
              <a:spcBef>
                <a:spcPct val="20000"/>
              </a:spcBef>
              <a:spcAft>
                <a:spcPct val="0"/>
              </a:spcAft>
              <a:defRPr kumimoji="1" lang="ja-JP" altLang="en-US" sz="2100" b="1" kern="1200">
                <a:solidFill>
                  <a:srgbClr val="000000"/>
                </a:solidFill>
                <a:latin typeface="ＭＳ Ｐゴシック" panose="020B0600070205080204" pitchFamily="50" charset="-128"/>
                <a:ea typeface="ＭＳ Ｐゴシック" panose="020B0600070205080204" pitchFamily="50" charset="-128"/>
                <a:cs typeface="+mn-cs"/>
              </a:defRPr>
            </a:lvl1pPr>
            <a:lvl2pPr algn="l" defTabSz="1042988" rtl="0" fontAlgn="base">
              <a:spcBef>
                <a:spcPct val="20000"/>
              </a:spcBef>
              <a:spcAft>
                <a:spcPct val="0"/>
              </a:spcAft>
              <a:defRPr kumimoji="1" lang="ja-JP" altLang="en-US" sz="1900" kern="1200">
                <a:solidFill>
                  <a:srgbClr val="000000"/>
                </a:solidFill>
                <a:latin typeface="ＭＳ Ｐゴシック" panose="020B0600070205080204" pitchFamily="50" charset="-128"/>
                <a:ea typeface="ＭＳ Ｐゴシック" panose="020B0600070205080204" pitchFamily="50" charset="-128"/>
                <a:cs typeface="+mn-cs"/>
              </a:defRPr>
            </a:lvl2pPr>
            <a:lvl3pPr marL="282575" algn="l" defTabSz="1042988" rtl="0" fontAlgn="base">
              <a:spcBef>
                <a:spcPct val="20000"/>
              </a:spcBef>
              <a:spcAft>
                <a:spcPct val="0"/>
              </a:spcAft>
              <a:defRPr kumimoji="1" lang="ja-JP" altLang="en-US" sz="1700" kern="1200">
                <a:solidFill>
                  <a:srgbClr val="000000"/>
                </a:solidFill>
                <a:latin typeface="ＭＳ Ｐゴシック" panose="020B0600070205080204" pitchFamily="50" charset="-128"/>
                <a:ea typeface="ＭＳ Ｐゴシック" panose="020B0600070205080204" pitchFamily="50" charset="-128"/>
                <a:cs typeface="+mn-cs"/>
              </a:defRPr>
            </a:lvl3pPr>
            <a:lvl4pPr marL="471488" algn="l" defTabSz="1042988" rtl="0" fontAlgn="base">
              <a:spcBef>
                <a:spcPct val="20000"/>
              </a:spcBef>
              <a:spcAft>
                <a:spcPct val="0"/>
              </a:spcAft>
              <a:defRPr kumimoji="1" lang="ja-JP" altLang="en-US" sz="1500" kern="1200">
                <a:solidFill>
                  <a:srgbClr val="000000"/>
                </a:solidFill>
                <a:latin typeface="ＭＳ Ｐゴシック" panose="020B0600070205080204" pitchFamily="50" charset="-128"/>
                <a:ea typeface="ＭＳ Ｐゴシック" panose="020B0600070205080204" pitchFamily="50" charset="-128"/>
                <a:cs typeface="+mn-cs"/>
              </a:defRPr>
            </a:lvl4pPr>
            <a:lvl5pPr marL="660400" algn="l" defTabSz="1042988" rtl="0" fontAlgn="base">
              <a:spcBef>
                <a:spcPct val="20000"/>
              </a:spcBef>
              <a:spcAft>
                <a:spcPct val="0"/>
              </a:spcAft>
              <a:defRPr kumimoji="1" lang="ja-JP" altLang="en-US" sz="1500" kern="1200">
                <a:solidFill>
                  <a:srgbClr val="000000"/>
                </a:solidFill>
                <a:latin typeface="ＭＳ Ｐゴシック" panose="020B0600070205080204" pitchFamily="50" charset="-128"/>
                <a:ea typeface="ＭＳ Ｐゴシック" panose="020B0600070205080204" pitchFamily="50" charset="-128"/>
                <a:cs typeface="+mn-cs"/>
              </a:defRPr>
            </a:lvl5pPr>
            <a:lvl6pPr marL="2868401" indent="-260763" algn="l" defTabSz="1043055" rtl="0" eaLnBrk="1" latinLnBrk="0" hangingPunct="1">
              <a:spcBef>
                <a:spcPct val="20000"/>
              </a:spcBef>
              <a:buFont typeface="Arial" pitchFamily="34" charset="0"/>
              <a:buChar char="•"/>
              <a:defRPr kumimoji="1" sz="2300" kern="1200">
                <a:solidFill>
                  <a:schemeClr val="tx1"/>
                </a:solidFill>
                <a:latin typeface="+mn-lt"/>
                <a:ea typeface="+mn-ea"/>
                <a:cs typeface="+mn-cs"/>
              </a:defRPr>
            </a:lvl6pPr>
            <a:lvl7pPr marL="3389928" indent="-260763" algn="l" defTabSz="1043055" rtl="0" eaLnBrk="1" latinLnBrk="0" hangingPunct="1">
              <a:spcBef>
                <a:spcPct val="20000"/>
              </a:spcBef>
              <a:buFont typeface="Arial" pitchFamily="34" charset="0"/>
              <a:buChar char="•"/>
              <a:defRPr kumimoji="1" sz="2300" kern="1200">
                <a:solidFill>
                  <a:schemeClr val="tx1"/>
                </a:solidFill>
                <a:latin typeface="+mn-lt"/>
                <a:ea typeface="+mn-ea"/>
                <a:cs typeface="+mn-cs"/>
              </a:defRPr>
            </a:lvl7pPr>
            <a:lvl8pPr marL="3911455" indent="-260763" algn="l" defTabSz="1043055" rtl="0" eaLnBrk="1" latinLnBrk="0" hangingPunct="1">
              <a:spcBef>
                <a:spcPct val="20000"/>
              </a:spcBef>
              <a:buFont typeface="Arial" pitchFamily="34" charset="0"/>
              <a:buChar char="•"/>
              <a:defRPr kumimoji="1" sz="2300" kern="1200">
                <a:solidFill>
                  <a:schemeClr val="tx1"/>
                </a:solidFill>
                <a:latin typeface="+mn-lt"/>
                <a:ea typeface="+mn-ea"/>
                <a:cs typeface="+mn-cs"/>
              </a:defRPr>
            </a:lvl8pPr>
            <a:lvl9pPr marL="4432982" indent="-260763" algn="l" defTabSz="1043055" rtl="0" eaLnBrk="1" latinLnBrk="0" hangingPunct="1">
              <a:spcBef>
                <a:spcPct val="20000"/>
              </a:spcBef>
              <a:buFont typeface="Arial" pitchFamily="34" charset="0"/>
              <a:buChar char="•"/>
              <a:defRPr kumimoji="1" sz="2300" kern="1200">
                <a:solidFill>
                  <a:schemeClr val="tx1"/>
                </a:solidFill>
                <a:latin typeface="+mn-lt"/>
                <a:ea typeface="+mn-ea"/>
                <a:cs typeface="+mn-cs"/>
              </a:defRPr>
            </a:lvl9pPr>
          </a:lstStyle>
          <a:p>
            <a:pPr eaLnBrk="1" hangingPunct="1">
              <a:lnSpc>
                <a:spcPct val="150000"/>
              </a:lnSpc>
            </a:pPr>
            <a:r>
              <a:rPr lang="ja-JP" altLang="en-US" sz="1316" b="0" dirty="0">
                <a:latin typeface="メイリオ" panose="020B0604030504040204" pitchFamily="50" charset="-128"/>
                <a:ea typeface="メイリオ" panose="020B0604030504040204" pitchFamily="50" charset="-128"/>
              </a:rPr>
              <a:t>　総務省が策定した自治体</a:t>
            </a:r>
            <a:r>
              <a:rPr lang="en-US" altLang="ja-JP" sz="1316" b="0" dirty="0">
                <a:latin typeface="メイリオ" panose="020B0604030504040204" pitchFamily="50" charset="-128"/>
                <a:ea typeface="メイリオ" panose="020B0604030504040204" pitchFamily="50" charset="-128"/>
              </a:rPr>
              <a:t>DX</a:t>
            </a:r>
            <a:r>
              <a:rPr lang="ja-JP" altLang="en-US" sz="1316" b="0" dirty="0">
                <a:latin typeface="メイリオ" panose="020B0604030504040204" pitchFamily="50" charset="-128"/>
                <a:ea typeface="メイリオ" panose="020B0604030504040204" pitchFamily="50" charset="-128"/>
              </a:rPr>
              <a:t>推進</a:t>
            </a:r>
            <a:r>
              <a:rPr lang="ja-JP" altLang="en-US" sz="1316" b="0" dirty="0" smtClean="0">
                <a:latin typeface="メイリオ" panose="020B0604030504040204" pitchFamily="50" charset="-128"/>
                <a:ea typeface="メイリオ" panose="020B0604030504040204" pitchFamily="50" charset="-128"/>
              </a:rPr>
              <a:t>計画の終期にあわせ、</a:t>
            </a:r>
            <a:r>
              <a:rPr lang="ja-JP" altLang="en-US" sz="1316" b="0" dirty="0">
                <a:latin typeface="メイリオ" panose="020B0604030504040204" pitchFamily="50" charset="-128"/>
                <a:ea typeface="メイリオ" panose="020B0604030504040204" pitchFamily="50" charset="-128"/>
              </a:rPr>
              <a:t>計画期間を</a:t>
            </a:r>
            <a:r>
              <a:rPr lang="en-US" altLang="ja-JP" sz="1316" b="0" dirty="0" smtClean="0">
                <a:latin typeface="メイリオ" panose="020B0604030504040204" pitchFamily="50" charset="-128"/>
                <a:ea typeface="メイリオ" panose="020B0604030504040204" pitchFamily="50" charset="-128"/>
              </a:rPr>
              <a:t>2023</a:t>
            </a:r>
            <a:r>
              <a:rPr lang="ja-JP" altLang="en-US" sz="1316" b="0" dirty="0" smtClean="0">
                <a:latin typeface="メイリオ" panose="020B0604030504040204" pitchFamily="50" charset="-128"/>
                <a:ea typeface="メイリオ" panose="020B0604030504040204" pitchFamily="50" charset="-128"/>
              </a:rPr>
              <a:t>（令和</a:t>
            </a:r>
            <a:r>
              <a:rPr lang="en-US" altLang="ja-JP" sz="1316" b="0" dirty="0" smtClean="0">
                <a:latin typeface="メイリオ" panose="020B0604030504040204" pitchFamily="50" charset="-128"/>
                <a:ea typeface="メイリオ" panose="020B0604030504040204" pitchFamily="50" charset="-128"/>
              </a:rPr>
              <a:t>5</a:t>
            </a:r>
            <a:r>
              <a:rPr lang="ja-JP" altLang="en-US" sz="1316" b="0" dirty="0" smtClean="0">
                <a:latin typeface="メイリオ" panose="020B0604030504040204" pitchFamily="50" charset="-128"/>
                <a:ea typeface="メイリオ" panose="020B0604030504040204" pitchFamily="50" charset="-128"/>
              </a:rPr>
              <a:t>）年</a:t>
            </a:r>
            <a:r>
              <a:rPr lang="en-US" altLang="ja-JP" sz="1316" b="0" dirty="0" smtClean="0">
                <a:latin typeface="メイリオ" panose="020B0604030504040204" pitchFamily="50" charset="-128"/>
                <a:ea typeface="メイリオ" panose="020B0604030504040204" pitchFamily="50" charset="-128"/>
              </a:rPr>
              <a:t>1</a:t>
            </a:r>
            <a:r>
              <a:rPr lang="ja-JP" altLang="en-US" sz="1316" b="0" dirty="0" smtClean="0">
                <a:latin typeface="メイリオ" panose="020B0604030504040204" pitchFamily="50" charset="-128"/>
                <a:ea typeface="メイリオ" panose="020B0604030504040204" pitchFamily="50" charset="-128"/>
              </a:rPr>
              <a:t>月</a:t>
            </a:r>
            <a:r>
              <a:rPr lang="ja-JP" altLang="en-US" sz="1316" b="0" dirty="0">
                <a:latin typeface="メイリオ" panose="020B0604030504040204" pitchFamily="50" charset="-128"/>
                <a:ea typeface="メイリオ" panose="020B0604030504040204" pitchFamily="50" charset="-128"/>
              </a:rPr>
              <a:t>から</a:t>
            </a:r>
            <a:r>
              <a:rPr lang="en-US" altLang="ja-JP" sz="1316" b="0" dirty="0" smtClean="0">
                <a:latin typeface="メイリオ" panose="020B0604030504040204" pitchFamily="50" charset="-128"/>
                <a:ea typeface="メイリオ" panose="020B0604030504040204" pitchFamily="50" charset="-128"/>
              </a:rPr>
              <a:t>2026</a:t>
            </a:r>
            <a:r>
              <a:rPr lang="ja-JP" altLang="en-US" sz="1316" b="0" dirty="0" smtClean="0">
                <a:latin typeface="メイリオ" panose="020B0604030504040204" pitchFamily="50" charset="-128"/>
                <a:ea typeface="メイリオ" panose="020B0604030504040204" pitchFamily="50" charset="-128"/>
              </a:rPr>
              <a:t>（令和</a:t>
            </a:r>
            <a:r>
              <a:rPr lang="en-US" altLang="ja-JP" sz="1316" b="0" dirty="0" smtClean="0">
                <a:latin typeface="メイリオ" panose="020B0604030504040204" pitchFamily="50" charset="-128"/>
                <a:ea typeface="メイリオ" panose="020B0604030504040204" pitchFamily="50" charset="-128"/>
              </a:rPr>
              <a:t>8</a:t>
            </a:r>
            <a:r>
              <a:rPr lang="ja-JP" altLang="en-US" sz="1316" b="0" dirty="0" smtClean="0">
                <a:latin typeface="メイリオ" panose="020B0604030504040204" pitchFamily="50" charset="-128"/>
                <a:ea typeface="メイリオ" panose="020B0604030504040204" pitchFamily="50" charset="-128"/>
              </a:rPr>
              <a:t>）</a:t>
            </a:r>
            <a:r>
              <a:rPr lang="ja-JP" altLang="en-US" sz="1316" b="0" dirty="0">
                <a:latin typeface="メイリオ" panose="020B0604030504040204" pitchFamily="50" charset="-128"/>
                <a:ea typeface="メイリオ" panose="020B0604030504040204" pitchFamily="50" charset="-128"/>
              </a:rPr>
              <a:t>年</a:t>
            </a:r>
            <a:r>
              <a:rPr lang="en-US" altLang="ja-JP" sz="1316" b="0" dirty="0">
                <a:latin typeface="メイリオ" panose="020B0604030504040204" pitchFamily="50" charset="-128"/>
                <a:ea typeface="メイリオ" panose="020B0604030504040204" pitchFamily="50" charset="-128"/>
              </a:rPr>
              <a:t>3</a:t>
            </a:r>
            <a:r>
              <a:rPr lang="ja-JP" altLang="en-US" sz="1316" b="0" dirty="0">
                <a:latin typeface="メイリオ" panose="020B0604030504040204" pitchFamily="50" charset="-128"/>
                <a:ea typeface="メイリオ" panose="020B0604030504040204" pitchFamily="50" charset="-128"/>
              </a:rPr>
              <a:t>月</a:t>
            </a:r>
            <a:r>
              <a:rPr lang="ja-JP" altLang="en-US" sz="1316" b="0" dirty="0" smtClean="0">
                <a:latin typeface="メイリオ" panose="020B0604030504040204" pitchFamily="50" charset="-128"/>
                <a:ea typeface="メイリオ" panose="020B0604030504040204" pitchFamily="50" charset="-128"/>
              </a:rPr>
              <a:t>までを</a:t>
            </a:r>
            <a:r>
              <a:rPr lang="ja-JP" altLang="en-US" sz="1316" b="0" dirty="0">
                <a:latin typeface="メイリオ" panose="020B0604030504040204" pitchFamily="50" charset="-128"/>
                <a:ea typeface="メイリオ" panose="020B0604030504040204" pitchFamily="50" charset="-128"/>
              </a:rPr>
              <a:t>本方針の策定期間とし、情報通信 技術の進化や国及び北海道の施策や本市の施策の成果などを踏まえ、必要に応じて方針の見直しを随時行います。</a:t>
            </a:r>
          </a:p>
        </p:txBody>
      </p:sp>
      <p:graphicFrame>
        <p:nvGraphicFramePr>
          <p:cNvPr id="11" name="コンテンツ プレースホルダー 10"/>
          <p:cNvGraphicFramePr>
            <a:graphicFrameLocks noGrp="1"/>
          </p:cNvGraphicFramePr>
          <p:nvPr>
            <p:ph idx="1"/>
            <p:extLst>
              <p:ext uri="{D42A27DB-BD31-4B8C-83A1-F6EECF244321}">
                <p14:modId xmlns:p14="http://schemas.microsoft.com/office/powerpoint/2010/main" val="1382447035"/>
              </p:ext>
            </p:extLst>
          </p:nvPr>
        </p:nvGraphicFramePr>
        <p:xfrm>
          <a:off x="0" y="0"/>
          <a:ext cx="0" cy="0"/>
        </p:xfrm>
        <a:graphic>
          <a:graphicData uri="http://schemas.openxmlformats.org/drawingml/2006/table">
            <a:tbl>
              <a:tblPr firstRow="1" bandRow="1">
                <a:tableStyleId>{5C22544A-7EE6-4342-B048-85BDC9FD1C3A}</a:tableStyleId>
              </a:tblPr>
              <a:tblGrid>
                <a:gridCol w="208280">
                  <a:extLst>
                    <a:ext uri="{9D8B030D-6E8A-4147-A177-3AD203B41FA5}">
                      <a16:colId xmlns:a16="http://schemas.microsoft.com/office/drawing/2014/main" val="973979194"/>
                    </a:ext>
                  </a:extLst>
                </a:gridCol>
                <a:gridCol w="208280">
                  <a:extLst>
                    <a:ext uri="{9D8B030D-6E8A-4147-A177-3AD203B41FA5}">
                      <a16:colId xmlns:a16="http://schemas.microsoft.com/office/drawing/2014/main" val="3250282351"/>
                    </a:ext>
                  </a:extLst>
                </a:gridCol>
                <a:gridCol w="208280">
                  <a:extLst>
                    <a:ext uri="{9D8B030D-6E8A-4147-A177-3AD203B41FA5}">
                      <a16:colId xmlns:a16="http://schemas.microsoft.com/office/drawing/2014/main" val="3124403255"/>
                    </a:ext>
                  </a:extLst>
                </a:gridCol>
                <a:gridCol w="208280">
                  <a:extLst>
                    <a:ext uri="{9D8B030D-6E8A-4147-A177-3AD203B41FA5}">
                      <a16:colId xmlns:a16="http://schemas.microsoft.com/office/drawing/2014/main" val="1563569797"/>
                    </a:ext>
                  </a:extLst>
                </a:gridCol>
                <a:gridCol w="208280">
                  <a:extLst>
                    <a:ext uri="{9D8B030D-6E8A-4147-A177-3AD203B41FA5}">
                      <a16:colId xmlns:a16="http://schemas.microsoft.com/office/drawing/2014/main" val="3647683973"/>
                    </a:ext>
                  </a:extLst>
                </a:gridCol>
                <a:gridCol w="208280">
                  <a:extLst>
                    <a:ext uri="{9D8B030D-6E8A-4147-A177-3AD203B41FA5}">
                      <a16:colId xmlns:a16="http://schemas.microsoft.com/office/drawing/2014/main" val="127534000"/>
                    </a:ext>
                  </a:extLst>
                </a:gridCol>
                <a:gridCol w="208280">
                  <a:extLst>
                    <a:ext uri="{9D8B030D-6E8A-4147-A177-3AD203B41FA5}">
                      <a16:colId xmlns:a16="http://schemas.microsoft.com/office/drawing/2014/main" val="3395209489"/>
                    </a:ext>
                  </a:extLst>
                </a:gridCol>
                <a:gridCol w="208280">
                  <a:extLst>
                    <a:ext uri="{9D8B030D-6E8A-4147-A177-3AD203B41FA5}">
                      <a16:colId xmlns:a16="http://schemas.microsoft.com/office/drawing/2014/main" val="3018303070"/>
                    </a:ext>
                  </a:extLst>
                </a:gridCol>
                <a:gridCol w="208280">
                  <a:extLst>
                    <a:ext uri="{9D8B030D-6E8A-4147-A177-3AD203B41FA5}">
                      <a16:colId xmlns:a16="http://schemas.microsoft.com/office/drawing/2014/main" val="3315948326"/>
                    </a:ext>
                  </a:extLst>
                </a:gridCol>
                <a:gridCol w="208280">
                  <a:extLst>
                    <a:ext uri="{9D8B030D-6E8A-4147-A177-3AD203B41FA5}">
                      <a16:colId xmlns:a16="http://schemas.microsoft.com/office/drawing/2014/main" val="1097421213"/>
                    </a:ext>
                  </a:extLst>
                </a:gridCol>
              </a:tblGrid>
              <a:tr h="370840">
                <a:tc>
                  <a:txBody>
                    <a:bodyPr/>
                    <a:lstStyle/>
                    <a:p>
                      <a:endParaRPr kumimoji="1" lang="ja-JP" altLang="en-US" dirty="0"/>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extLst>
                  <a:ext uri="{0D108BD9-81ED-4DB2-BD59-A6C34878D82A}">
                    <a16:rowId xmlns:a16="http://schemas.microsoft.com/office/drawing/2014/main" val="4005160870"/>
                  </a:ext>
                </a:extLst>
              </a:tr>
              <a:tr h="370840">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extLst>
                  <a:ext uri="{0D108BD9-81ED-4DB2-BD59-A6C34878D82A}">
                    <a16:rowId xmlns:a16="http://schemas.microsoft.com/office/drawing/2014/main" val="3408856385"/>
                  </a:ext>
                </a:extLst>
              </a:tr>
              <a:tr h="370840">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extLst>
                  <a:ext uri="{0D108BD9-81ED-4DB2-BD59-A6C34878D82A}">
                    <a16:rowId xmlns:a16="http://schemas.microsoft.com/office/drawing/2014/main" val="338304223"/>
                  </a:ext>
                </a:extLst>
              </a:tr>
              <a:tr h="370840">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extLst>
                  <a:ext uri="{0D108BD9-81ED-4DB2-BD59-A6C34878D82A}">
                    <a16:rowId xmlns:a16="http://schemas.microsoft.com/office/drawing/2014/main" val="4185825438"/>
                  </a:ext>
                </a:extLst>
              </a:tr>
              <a:tr h="370840">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extLst>
                  <a:ext uri="{0D108BD9-81ED-4DB2-BD59-A6C34878D82A}">
                    <a16:rowId xmlns:a16="http://schemas.microsoft.com/office/drawing/2014/main" val="491102770"/>
                  </a:ext>
                </a:extLst>
              </a:tr>
              <a:tr h="370840">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extLst>
                  <a:ext uri="{0D108BD9-81ED-4DB2-BD59-A6C34878D82A}">
                    <a16:rowId xmlns:a16="http://schemas.microsoft.com/office/drawing/2014/main" val="983182374"/>
                  </a:ext>
                </a:extLst>
              </a:tr>
            </a:tbl>
          </a:graphicData>
        </a:graphic>
      </p:graphicFrame>
      <p:graphicFrame>
        <p:nvGraphicFramePr>
          <p:cNvPr id="12" name="表 11"/>
          <p:cNvGraphicFramePr>
            <a:graphicFrameLocks noGrp="1"/>
          </p:cNvGraphicFramePr>
          <p:nvPr>
            <p:extLst>
              <p:ext uri="{D42A27DB-BD31-4B8C-83A1-F6EECF244321}">
                <p14:modId xmlns:p14="http://schemas.microsoft.com/office/powerpoint/2010/main" val="2874738526"/>
              </p:ext>
            </p:extLst>
          </p:nvPr>
        </p:nvGraphicFramePr>
        <p:xfrm>
          <a:off x="1458267" y="3204565"/>
          <a:ext cx="8064899" cy="3620644"/>
        </p:xfrm>
        <a:graphic>
          <a:graphicData uri="http://schemas.openxmlformats.org/drawingml/2006/table">
            <a:tbl>
              <a:tblPr firstRow="1" bandRow="1">
                <a:tableStyleId>{5C22544A-7EE6-4342-B048-85BDC9FD1C3A}</a:tableStyleId>
              </a:tblPr>
              <a:tblGrid>
                <a:gridCol w="1872209">
                  <a:extLst>
                    <a:ext uri="{9D8B030D-6E8A-4147-A177-3AD203B41FA5}">
                      <a16:colId xmlns:a16="http://schemas.microsoft.com/office/drawing/2014/main" val="2740746605"/>
                    </a:ext>
                  </a:extLst>
                </a:gridCol>
                <a:gridCol w="884670">
                  <a:extLst>
                    <a:ext uri="{9D8B030D-6E8A-4147-A177-3AD203B41FA5}">
                      <a16:colId xmlns:a16="http://schemas.microsoft.com/office/drawing/2014/main" val="706847058"/>
                    </a:ext>
                  </a:extLst>
                </a:gridCol>
                <a:gridCol w="884670">
                  <a:extLst>
                    <a:ext uri="{9D8B030D-6E8A-4147-A177-3AD203B41FA5}">
                      <a16:colId xmlns:a16="http://schemas.microsoft.com/office/drawing/2014/main" val="3390784498"/>
                    </a:ext>
                  </a:extLst>
                </a:gridCol>
                <a:gridCol w="884670">
                  <a:extLst>
                    <a:ext uri="{9D8B030D-6E8A-4147-A177-3AD203B41FA5}">
                      <a16:colId xmlns:a16="http://schemas.microsoft.com/office/drawing/2014/main" val="2068581542"/>
                    </a:ext>
                  </a:extLst>
                </a:gridCol>
                <a:gridCol w="884670">
                  <a:extLst>
                    <a:ext uri="{9D8B030D-6E8A-4147-A177-3AD203B41FA5}">
                      <a16:colId xmlns:a16="http://schemas.microsoft.com/office/drawing/2014/main" val="3781458667"/>
                    </a:ext>
                  </a:extLst>
                </a:gridCol>
                <a:gridCol w="884670">
                  <a:extLst>
                    <a:ext uri="{9D8B030D-6E8A-4147-A177-3AD203B41FA5}">
                      <a16:colId xmlns:a16="http://schemas.microsoft.com/office/drawing/2014/main" val="1333616716"/>
                    </a:ext>
                  </a:extLst>
                </a:gridCol>
                <a:gridCol w="884670">
                  <a:extLst>
                    <a:ext uri="{9D8B030D-6E8A-4147-A177-3AD203B41FA5}">
                      <a16:colId xmlns:a16="http://schemas.microsoft.com/office/drawing/2014/main" val="4182227346"/>
                    </a:ext>
                  </a:extLst>
                </a:gridCol>
                <a:gridCol w="884670">
                  <a:extLst>
                    <a:ext uri="{9D8B030D-6E8A-4147-A177-3AD203B41FA5}">
                      <a16:colId xmlns:a16="http://schemas.microsoft.com/office/drawing/2014/main" val="1881314752"/>
                    </a:ext>
                  </a:extLst>
                </a:gridCol>
              </a:tblGrid>
              <a:tr h="144018">
                <a:tc rowSpan="2">
                  <a:txBody>
                    <a:bodyPr/>
                    <a:lstStyle/>
                    <a:p>
                      <a:endParaRPr kumimoji="1" lang="ja-JP" altLang="en-US" dirty="0"/>
                    </a:p>
                  </a:txBody>
                  <a:tcPr>
                    <a:solidFill>
                      <a:srgbClr val="6ABAD0"/>
                    </a:solidFill>
                  </a:tcPr>
                </a:tc>
                <a:tc gridSpan="7">
                  <a:txBody>
                    <a:bodyPr/>
                    <a:lstStyle/>
                    <a:p>
                      <a:pPr algn="ctr"/>
                      <a:r>
                        <a:rPr kumimoji="1" lang="ja-JP" altLang="en-US" sz="1100" dirty="0" smtClean="0">
                          <a:latin typeface="メイリオ" panose="020B0604030504040204" pitchFamily="50" charset="-128"/>
                          <a:ea typeface="メイリオ" panose="020B0604030504040204" pitchFamily="50" charset="-128"/>
                        </a:rPr>
                        <a:t>年　度</a:t>
                      </a:r>
                      <a:endParaRPr kumimoji="1" lang="ja-JP" altLang="en-US" sz="1100" dirty="0">
                        <a:latin typeface="メイリオ" panose="020B0604030504040204" pitchFamily="50" charset="-128"/>
                        <a:ea typeface="メイリオ" panose="020B0604030504040204" pitchFamily="50" charset="-128"/>
                      </a:endParaRPr>
                    </a:p>
                  </a:txBody>
                  <a:tcPr anchor="ctr">
                    <a:solidFill>
                      <a:srgbClr val="6ABAD0"/>
                    </a:solidFill>
                  </a:tcPr>
                </a:tc>
                <a:tc hMerge="1">
                  <a:txBody>
                    <a:bodyPr/>
                    <a:lstStyle/>
                    <a:p>
                      <a:endParaRPr kumimoji="1" lang="ja-JP" altLang="en-US" sz="1100" dirty="0"/>
                    </a:p>
                  </a:txBody>
                  <a:tcPr>
                    <a:solidFill>
                      <a:srgbClr val="6ABAD0"/>
                    </a:solidFill>
                  </a:tcPr>
                </a:tc>
                <a:tc hMerge="1">
                  <a:txBody>
                    <a:bodyPr/>
                    <a:lstStyle/>
                    <a:p>
                      <a:endParaRPr kumimoji="1" lang="ja-JP" altLang="en-US" sz="1100" dirty="0"/>
                    </a:p>
                  </a:txBody>
                  <a:tcPr>
                    <a:solidFill>
                      <a:srgbClr val="6ABAD0"/>
                    </a:solidFill>
                  </a:tcPr>
                </a:tc>
                <a:tc hMerge="1">
                  <a:txBody>
                    <a:bodyPr/>
                    <a:lstStyle/>
                    <a:p>
                      <a:endParaRPr kumimoji="1" lang="ja-JP" altLang="en-US" sz="1100" dirty="0"/>
                    </a:p>
                  </a:txBody>
                  <a:tcPr>
                    <a:solidFill>
                      <a:srgbClr val="6ABAD0"/>
                    </a:solidFill>
                  </a:tcPr>
                </a:tc>
                <a:tc hMerge="1">
                  <a:txBody>
                    <a:bodyPr/>
                    <a:lstStyle/>
                    <a:p>
                      <a:endParaRPr kumimoji="1" lang="ja-JP" altLang="en-US" sz="1100" dirty="0"/>
                    </a:p>
                  </a:txBody>
                  <a:tcPr>
                    <a:solidFill>
                      <a:srgbClr val="6ABAD0"/>
                    </a:solidFill>
                  </a:tcPr>
                </a:tc>
                <a:tc hMerge="1">
                  <a:txBody>
                    <a:bodyPr/>
                    <a:lstStyle/>
                    <a:p>
                      <a:endParaRPr kumimoji="1" lang="ja-JP" altLang="en-US" sz="1100" dirty="0"/>
                    </a:p>
                  </a:txBody>
                  <a:tcPr>
                    <a:solidFill>
                      <a:srgbClr val="6ABAD0"/>
                    </a:solidFill>
                  </a:tcPr>
                </a:tc>
                <a:tc hMerge="1">
                  <a:txBody>
                    <a:bodyPr/>
                    <a:lstStyle/>
                    <a:p>
                      <a:endParaRPr kumimoji="1" lang="ja-JP" altLang="en-US" sz="1100" dirty="0"/>
                    </a:p>
                  </a:txBody>
                  <a:tcPr>
                    <a:solidFill>
                      <a:srgbClr val="6ABAD0"/>
                    </a:solidFill>
                  </a:tcPr>
                </a:tc>
                <a:extLst>
                  <a:ext uri="{0D108BD9-81ED-4DB2-BD59-A6C34878D82A}">
                    <a16:rowId xmlns:a16="http://schemas.microsoft.com/office/drawing/2014/main" val="1261471572"/>
                  </a:ext>
                </a:extLst>
              </a:tr>
              <a:tr h="0">
                <a:tc vMerge="1">
                  <a:txBody>
                    <a:bodyPr/>
                    <a:lstStyle/>
                    <a:p>
                      <a:endParaRPr kumimoji="1" lang="ja-JP" altLang="en-US" dirty="0"/>
                    </a:p>
                  </a:txBody>
                  <a:tcPr>
                    <a:solidFill>
                      <a:srgbClr val="6ABAD0"/>
                    </a:solidFill>
                  </a:tcPr>
                </a:tc>
                <a:tc>
                  <a:txBody>
                    <a:bodyPr/>
                    <a:lstStyle/>
                    <a:p>
                      <a:pPr algn="ctr"/>
                      <a:r>
                        <a:rPr kumimoji="1" lang="en-US" altLang="ja-JP" sz="1100" dirty="0" smtClean="0">
                          <a:solidFill>
                            <a:schemeClr val="bg1"/>
                          </a:solidFill>
                          <a:latin typeface="メイリオ" panose="020B0604030504040204" pitchFamily="50" charset="-128"/>
                          <a:ea typeface="メイリオ" panose="020B0604030504040204" pitchFamily="50" charset="-128"/>
                        </a:rPr>
                        <a:t>2020</a:t>
                      </a:r>
                      <a:r>
                        <a:rPr kumimoji="1" lang="ja-JP" altLang="en-US" sz="1100" dirty="0" smtClean="0">
                          <a:solidFill>
                            <a:schemeClr val="bg1"/>
                          </a:solidFill>
                          <a:latin typeface="メイリオ" panose="020B0604030504040204" pitchFamily="50" charset="-128"/>
                          <a:ea typeface="メイリオ" panose="020B0604030504040204" pitchFamily="50" charset="-128"/>
                        </a:rPr>
                        <a:t>（</a:t>
                      </a:r>
                      <a:r>
                        <a:rPr kumimoji="1" lang="en-US" altLang="ja-JP" sz="1100" dirty="0" smtClean="0">
                          <a:solidFill>
                            <a:schemeClr val="bg1"/>
                          </a:solidFill>
                          <a:latin typeface="メイリオ" panose="020B0604030504040204" pitchFamily="50" charset="-128"/>
                          <a:ea typeface="メイリオ" panose="020B0604030504040204" pitchFamily="50" charset="-128"/>
                        </a:rPr>
                        <a:t>R2</a:t>
                      </a:r>
                      <a:r>
                        <a:rPr kumimoji="1" lang="ja-JP" altLang="en-US" sz="1100" dirty="0" smtClean="0">
                          <a:solidFill>
                            <a:schemeClr val="bg1"/>
                          </a:solidFill>
                          <a:latin typeface="メイリオ" panose="020B0604030504040204" pitchFamily="50" charset="-128"/>
                          <a:ea typeface="メイリオ" panose="020B0604030504040204" pitchFamily="50" charset="-128"/>
                        </a:rPr>
                        <a:t>）</a:t>
                      </a:r>
                      <a:endParaRPr kumimoji="1" lang="ja-JP" altLang="en-US" sz="1100" dirty="0">
                        <a:solidFill>
                          <a:schemeClr val="bg1"/>
                        </a:solidFill>
                        <a:latin typeface="メイリオ" panose="020B0604030504040204" pitchFamily="50" charset="-128"/>
                        <a:ea typeface="メイリオ" panose="020B0604030504040204" pitchFamily="50" charset="-128"/>
                      </a:endParaRPr>
                    </a:p>
                  </a:txBody>
                  <a:tcPr anchor="ctr">
                    <a:solidFill>
                      <a:srgbClr val="6ABAD0"/>
                    </a:solidFill>
                  </a:tcPr>
                </a:tc>
                <a:tc>
                  <a:txBody>
                    <a:bodyPr/>
                    <a:lstStyle/>
                    <a:p>
                      <a:pPr algn="ctr"/>
                      <a:r>
                        <a:rPr kumimoji="1" lang="en-US" altLang="ja-JP" sz="1100" dirty="0" smtClean="0">
                          <a:solidFill>
                            <a:schemeClr val="bg1"/>
                          </a:solidFill>
                          <a:latin typeface="メイリオ" panose="020B0604030504040204" pitchFamily="50" charset="-128"/>
                          <a:ea typeface="メイリオ" panose="020B0604030504040204" pitchFamily="50" charset="-128"/>
                        </a:rPr>
                        <a:t>2021</a:t>
                      </a:r>
                      <a:r>
                        <a:rPr kumimoji="1" lang="ja-JP" altLang="en-US" sz="1100" dirty="0" smtClean="0">
                          <a:solidFill>
                            <a:schemeClr val="bg1"/>
                          </a:solidFill>
                          <a:latin typeface="メイリオ" panose="020B0604030504040204" pitchFamily="50" charset="-128"/>
                          <a:ea typeface="メイリオ" panose="020B0604030504040204" pitchFamily="50" charset="-128"/>
                        </a:rPr>
                        <a:t>（</a:t>
                      </a:r>
                      <a:r>
                        <a:rPr kumimoji="1" lang="en-US" altLang="ja-JP" sz="1100" dirty="0" smtClean="0">
                          <a:solidFill>
                            <a:schemeClr val="bg1"/>
                          </a:solidFill>
                          <a:latin typeface="メイリオ" panose="020B0604030504040204" pitchFamily="50" charset="-128"/>
                          <a:ea typeface="メイリオ" panose="020B0604030504040204" pitchFamily="50" charset="-128"/>
                        </a:rPr>
                        <a:t>R3</a:t>
                      </a:r>
                      <a:r>
                        <a:rPr kumimoji="1" lang="ja-JP" altLang="en-US" sz="1100" dirty="0" smtClean="0">
                          <a:solidFill>
                            <a:schemeClr val="bg1"/>
                          </a:solidFill>
                          <a:latin typeface="メイリオ" panose="020B0604030504040204" pitchFamily="50" charset="-128"/>
                          <a:ea typeface="メイリオ" panose="020B0604030504040204" pitchFamily="50" charset="-128"/>
                        </a:rPr>
                        <a:t>）</a:t>
                      </a:r>
                      <a:endParaRPr kumimoji="1" lang="ja-JP" altLang="en-US" sz="1100" dirty="0">
                        <a:solidFill>
                          <a:schemeClr val="bg1"/>
                        </a:solidFill>
                        <a:latin typeface="メイリオ" panose="020B0604030504040204" pitchFamily="50" charset="-128"/>
                        <a:ea typeface="メイリオ" panose="020B0604030504040204" pitchFamily="50" charset="-128"/>
                      </a:endParaRPr>
                    </a:p>
                  </a:txBody>
                  <a:tcPr anchor="ctr">
                    <a:solidFill>
                      <a:srgbClr val="6ABAD0"/>
                    </a:solidFill>
                  </a:tcPr>
                </a:tc>
                <a:tc>
                  <a:txBody>
                    <a:bodyPr/>
                    <a:lstStyle/>
                    <a:p>
                      <a:pPr algn="ctr"/>
                      <a:r>
                        <a:rPr kumimoji="1" lang="en-US" altLang="ja-JP" sz="1100" dirty="0" smtClean="0">
                          <a:solidFill>
                            <a:schemeClr val="bg1"/>
                          </a:solidFill>
                          <a:latin typeface="メイリオ" panose="020B0604030504040204" pitchFamily="50" charset="-128"/>
                          <a:ea typeface="メイリオ" panose="020B0604030504040204" pitchFamily="50" charset="-128"/>
                        </a:rPr>
                        <a:t>2022</a:t>
                      </a:r>
                      <a:r>
                        <a:rPr kumimoji="1" lang="ja-JP" altLang="en-US" sz="1100" dirty="0" smtClean="0">
                          <a:solidFill>
                            <a:schemeClr val="bg1"/>
                          </a:solidFill>
                          <a:latin typeface="メイリオ" panose="020B0604030504040204" pitchFamily="50" charset="-128"/>
                          <a:ea typeface="メイリオ" panose="020B0604030504040204" pitchFamily="50" charset="-128"/>
                        </a:rPr>
                        <a:t>（</a:t>
                      </a:r>
                      <a:r>
                        <a:rPr kumimoji="1" lang="en-US" altLang="ja-JP" sz="1100" dirty="0" smtClean="0">
                          <a:solidFill>
                            <a:schemeClr val="bg1"/>
                          </a:solidFill>
                          <a:latin typeface="メイリオ" panose="020B0604030504040204" pitchFamily="50" charset="-128"/>
                          <a:ea typeface="メイリオ" panose="020B0604030504040204" pitchFamily="50" charset="-128"/>
                        </a:rPr>
                        <a:t>R4</a:t>
                      </a:r>
                      <a:r>
                        <a:rPr kumimoji="1" lang="ja-JP" altLang="en-US" sz="1100" dirty="0" smtClean="0">
                          <a:solidFill>
                            <a:schemeClr val="bg1"/>
                          </a:solidFill>
                          <a:latin typeface="メイリオ" panose="020B0604030504040204" pitchFamily="50" charset="-128"/>
                          <a:ea typeface="メイリオ" panose="020B0604030504040204" pitchFamily="50" charset="-128"/>
                        </a:rPr>
                        <a:t>）</a:t>
                      </a:r>
                      <a:endParaRPr kumimoji="1" lang="ja-JP" altLang="en-US" sz="1100" dirty="0">
                        <a:solidFill>
                          <a:schemeClr val="bg1"/>
                        </a:solidFill>
                        <a:latin typeface="メイリオ" panose="020B0604030504040204" pitchFamily="50" charset="-128"/>
                        <a:ea typeface="メイリオ" panose="020B0604030504040204" pitchFamily="50" charset="-128"/>
                      </a:endParaRPr>
                    </a:p>
                  </a:txBody>
                  <a:tcPr anchor="ctr">
                    <a:solidFill>
                      <a:srgbClr val="6ABAD0"/>
                    </a:solidFill>
                  </a:tcPr>
                </a:tc>
                <a:tc>
                  <a:txBody>
                    <a:bodyPr/>
                    <a:lstStyle/>
                    <a:p>
                      <a:pPr algn="ctr"/>
                      <a:r>
                        <a:rPr kumimoji="1" lang="en-US" altLang="ja-JP" sz="1100" dirty="0" smtClean="0">
                          <a:solidFill>
                            <a:schemeClr val="bg1"/>
                          </a:solidFill>
                          <a:latin typeface="メイリオ" panose="020B0604030504040204" pitchFamily="50" charset="-128"/>
                          <a:ea typeface="メイリオ" panose="020B0604030504040204" pitchFamily="50" charset="-128"/>
                        </a:rPr>
                        <a:t>2023</a:t>
                      </a:r>
                      <a:r>
                        <a:rPr kumimoji="1" lang="ja-JP" altLang="en-US" sz="1100" dirty="0" smtClean="0">
                          <a:solidFill>
                            <a:schemeClr val="bg1"/>
                          </a:solidFill>
                          <a:latin typeface="メイリオ" panose="020B0604030504040204" pitchFamily="50" charset="-128"/>
                          <a:ea typeface="メイリオ" panose="020B0604030504040204" pitchFamily="50" charset="-128"/>
                        </a:rPr>
                        <a:t>（</a:t>
                      </a:r>
                      <a:r>
                        <a:rPr kumimoji="1" lang="en-US" altLang="ja-JP" sz="1100" dirty="0" smtClean="0">
                          <a:solidFill>
                            <a:schemeClr val="bg1"/>
                          </a:solidFill>
                          <a:latin typeface="メイリオ" panose="020B0604030504040204" pitchFamily="50" charset="-128"/>
                          <a:ea typeface="メイリオ" panose="020B0604030504040204" pitchFamily="50" charset="-128"/>
                        </a:rPr>
                        <a:t>R5</a:t>
                      </a:r>
                      <a:r>
                        <a:rPr kumimoji="1" lang="ja-JP" altLang="en-US" sz="1100" dirty="0" smtClean="0">
                          <a:solidFill>
                            <a:schemeClr val="bg1"/>
                          </a:solidFill>
                          <a:latin typeface="メイリオ" panose="020B0604030504040204" pitchFamily="50" charset="-128"/>
                          <a:ea typeface="メイリオ" panose="020B0604030504040204" pitchFamily="50" charset="-128"/>
                        </a:rPr>
                        <a:t>）</a:t>
                      </a:r>
                      <a:endParaRPr kumimoji="1" lang="ja-JP" altLang="en-US" sz="1100" dirty="0">
                        <a:solidFill>
                          <a:schemeClr val="bg1"/>
                        </a:solidFill>
                        <a:latin typeface="メイリオ" panose="020B0604030504040204" pitchFamily="50" charset="-128"/>
                        <a:ea typeface="メイリオ" panose="020B0604030504040204" pitchFamily="50" charset="-128"/>
                      </a:endParaRPr>
                    </a:p>
                  </a:txBody>
                  <a:tcPr anchor="ctr">
                    <a:solidFill>
                      <a:srgbClr val="6ABAD0"/>
                    </a:solidFill>
                  </a:tcPr>
                </a:tc>
                <a:tc>
                  <a:txBody>
                    <a:bodyPr/>
                    <a:lstStyle/>
                    <a:p>
                      <a:pPr algn="ctr"/>
                      <a:r>
                        <a:rPr kumimoji="1" lang="en-US" altLang="ja-JP" sz="1100" smtClean="0">
                          <a:solidFill>
                            <a:schemeClr val="bg1"/>
                          </a:solidFill>
                          <a:latin typeface="メイリオ" panose="020B0604030504040204" pitchFamily="50" charset="-128"/>
                          <a:ea typeface="メイリオ" panose="020B0604030504040204" pitchFamily="50" charset="-128"/>
                        </a:rPr>
                        <a:t>2024</a:t>
                      </a:r>
                      <a:r>
                        <a:rPr kumimoji="1" lang="ja-JP" altLang="en-US" sz="1100" smtClean="0">
                          <a:solidFill>
                            <a:schemeClr val="bg1"/>
                          </a:solidFill>
                          <a:latin typeface="メイリオ" panose="020B0604030504040204" pitchFamily="50" charset="-128"/>
                          <a:ea typeface="メイリオ" panose="020B0604030504040204" pitchFamily="50" charset="-128"/>
                        </a:rPr>
                        <a:t>（</a:t>
                      </a:r>
                      <a:r>
                        <a:rPr kumimoji="1" lang="en-US" altLang="ja-JP" sz="1100" smtClean="0">
                          <a:solidFill>
                            <a:schemeClr val="bg1"/>
                          </a:solidFill>
                          <a:latin typeface="メイリオ" panose="020B0604030504040204" pitchFamily="50" charset="-128"/>
                          <a:ea typeface="メイリオ" panose="020B0604030504040204" pitchFamily="50" charset="-128"/>
                        </a:rPr>
                        <a:t>R6</a:t>
                      </a:r>
                      <a:r>
                        <a:rPr kumimoji="1" lang="ja-JP" altLang="en-US" sz="1100" smtClean="0">
                          <a:solidFill>
                            <a:schemeClr val="bg1"/>
                          </a:solidFill>
                          <a:latin typeface="メイリオ" panose="020B0604030504040204" pitchFamily="50" charset="-128"/>
                          <a:ea typeface="メイリオ" panose="020B0604030504040204" pitchFamily="50" charset="-128"/>
                        </a:rPr>
                        <a:t>）</a:t>
                      </a:r>
                      <a:endParaRPr kumimoji="1" lang="ja-JP" altLang="en-US" sz="1100">
                        <a:solidFill>
                          <a:schemeClr val="bg1"/>
                        </a:solidFill>
                        <a:latin typeface="メイリオ" panose="020B0604030504040204" pitchFamily="50" charset="-128"/>
                        <a:ea typeface="メイリオ" panose="020B0604030504040204" pitchFamily="50" charset="-128"/>
                      </a:endParaRPr>
                    </a:p>
                  </a:txBody>
                  <a:tcPr anchor="ctr">
                    <a:solidFill>
                      <a:srgbClr val="6ABAD0"/>
                    </a:solidFill>
                  </a:tcPr>
                </a:tc>
                <a:tc>
                  <a:txBody>
                    <a:bodyPr/>
                    <a:lstStyle/>
                    <a:p>
                      <a:pPr algn="ctr"/>
                      <a:r>
                        <a:rPr kumimoji="1" lang="en-US" altLang="ja-JP" sz="1100" dirty="0" smtClean="0">
                          <a:solidFill>
                            <a:schemeClr val="bg1"/>
                          </a:solidFill>
                          <a:latin typeface="メイリオ" panose="020B0604030504040204" pitchFamily="50" charset="-128"/>
                          <a:ea typeface="メイリオ" panose="020B0604030504040204" pitchFamily="50" charset="-128"/>
                        </a:rPr>
                        <a:t>2025</a:t>
                      </a:r>
                      <a:r>
                        <a:rPr kumimoji="1" lang="ja-JP" altLang="en-US" sz="1100" dirty="0" smtClean="0">
                          <a:solidFill>
                            <a:schemeClr val="bg1"/>
                          </a:solidFill>
                          <a:latin typeface="メイリオ" panose="020B0604030504040204" pitchFamily="50" charset="-128"/>
                          <a:ea typeface="メイリオ" panose="020B0604030504040204" pitchFamily="50" charset="-128"/>
                        </a:rPr>
                        <a:t>（</a:t>
                      </a:r>
                      <a:r>
                        <a:rPr kumimoji="1" lang="en-US" altLang="ja-JP" sz="1100" dirty="0" smtClean="0">
                          <a:solidFill>
                            <a:schemeClr val="bg1"/>
                          </a:solidFill>
                          <a:latin typeface="メイリオ" panose="020B0604030504040204" pitchFamily="50" charset="-128"/>
                          <a:ea typeface="メイリオ" panose="020B0604030504040204" pitchFamily="50" charset="-128"/>
                        </a:rPr>
                        <a:t>R7</a:t>
                      </a:r>
                      <a:r>
                        <a:rPr kumimoji="1" lang="ja-JP" altLang="en-US" sz="1100" dirty="0" smtClean="0">
                          <a:solidFill>
                            <a:schemeClr val="bg1"/>
                          </a:solidFill>
                          <a:latin typeface="メイリオ" panose="020B0604030504040204" pitchFamily="50" charset="-128"/>
                          <a:ea typeface="メイリオ" panose="020B0604030504040204" pitchFamily="50" charset="-128"/>
                        </a:rPr>
                        <a:t>）</a:t>
                      </a:r>
                      <a:endParaRPr kumimoji="1" lang="ja-JP" altLang="en-US" sz="1100" dirty="0">
                        <a:solidFill>
                          <a:schemeClr val="bg1"/>
                        </a:solidFill>
                        <a:latin typeface="メイリオ" panose="020B0604030504040204" pitchFamily="50" charset="-128"/>
                        <a:ea typeface="メイリオ" panose="020B0604030504040204" pitchFamily="50" charset="-128"/>
                      </a:endParaRPr>
                    </a:p>
                  </a:txBody>
                  <a:tcPr anchor="ctr">
                    <a:solidFill>
                      <a:srgbClr val="6ABAD0"/>
                    </a:solidFill>
                  </a:tcPr>
                </a:tc>
                <a:tc>
                  <a:txBody>
                    <a:bodyPr/>
                    <a:lstStyle/>
                    <a:p>
                      <a:pPr algn="ctr"/>
                      <a:r>
                        <a:rPr kumimoji="1" lang="en-US" altLang="ja-JP" sz="1100" dirty="0" smtClean="0">
                          <a:solidFill>
                            <a:schemeClr val="bg1"/>
                          </a:solidFill>
                          <a:latin typeface="メイリオ" panose="020B0604030504040204" pitchFamily="50" charset="-128"/>
                          <a:ea typeface="メイリオ" panose="020B0604030504040204" pitchFamily="50" charset="-128"/>
                        </a:rPr>
                        <a:t>2026</a:t>
                      </a:r>
                      <a:r>
                        <a:rPr kumimoji="1" lang="ja-JP" altLang="en-US" sz="1100" dirty="0" smtClean="0">
                          <a:solidFill>
                            <a:schemeClr val="bg1"/>
                          </a:solidFill>
                          <a:latin typeface="メイリオ" panose="020B0604030504040204" pitchFamily="50" charset="-128"/>
                          <a:ea typeface="メイリオ" panose="020B0604030504040204" pitchFamily="50" charset="-128"/>
                        </a:rPr>
                        <a:t>（</a:t>
                      </a:r>
                      <a:r>
                        <a:rPr kumimoji="1" lang="en-US" altLang="ja-JP" sz="1100" dirty="0" smtClean="0">
                          <a:solidFill>
                            <a:schemeClr val="bg1"/>
                          </a:solidFill>
                          <a:latin typeface="メイリオ" panose="020B0604030504040204" pitchFamily="50" charset="-128"/>
                          <a:ea typeface="メイリオ" panose="020B0604030504040204" pitchFamily="50" charset="-128"/>
                        </a:rPr>
                        <a:t>R8</a:t>
                      </a:r>
                      <a:r>
                        <a:rPr kumimoji="1" lang="ja-JP" altLang="en-US" sz="1100" dirty="0" smtClean="0">
                          <a:solidFill>
                            <a:schemeClr val="bg1"/>
                          </a:solidFill>
                          <a:latin typeface="メイリオ" panose="020B0604030504040204" pitchFamily="50" charset="-128"/>
                          <a:ea typeface="メイリオ" panose="020B0604030504040204" pitchFamily="50" charset="-128"/>
                        </a:rPr>
                        <a:t>）</a:t>
                      </a:r>
                      <a:endParaRPr kumimoji="1" lang="ja-JP" altLang="en-US" sz="1100" dirty="0">
                        <a:solidFill>
                          <a:schemeClr val="bg1"/>
                        </a:solidFill>
                        <a:latin typeface="メイリオ" panose="020B0604030504040204" pitchFamily="50" charset="-128"/>
                        <a:ea typeface="メイリオ" panose="020B0604030504040204" pitchFamily="50" charset="-128"/>
                      </a:endParaRPr>
                    </a:p>
                  </a:txBody>
                  <a:tcPr anchor="ctr">
                    <a:solidFill>
                      <a:srgbClr val="6ABAD0"/>
                    </a:solidFill>
                  </a:tcPr>
                </a:tc>
                <a:extLst>
                  <a:ext uri="{0D108BD9-81ED-4DB2-BD59-A6C34878D82A}">
                    <a16:rowId xmlns:a16="http://schemas.microsoft.com/office/drawing/2014/main" val="4185662858"/>
                  </a:ext>
                </a:extLst>
              </a:tr>
              <a:tr h="733711">
                <a:tc>
                  <a:txBody>
                    <a:bodyPr/>
                    <a:lstStyle/>
                    <a:p>
                      <a:r>
                        <a:rPr kumimoji="1" lang="en-US" altLang="ja-JP" sz="1400" dirty="0" smtClean="0">
                          <a:solidFill>
                            <a:schemeClr val="bg1"/>
                          </a:solidFill>
                          <a:latin typeface="メイリオ" panose="020B0604030504040204" pitchFamily="50" charset="-128"/>
                          <a:ea typeface="メイリオ" panose="020B0604030504040204" pitchFamily="50" charset="-128"/>
                        </a:rPr>
                        <a:t>【</a:t>
                      </a:r>
                      <a:r>
                        <a:rPr kumimoji="1" lang="ja-JP" altLang="en-US" sz="1400" dirty="0" smtClean="0">
                          <a:solidFill>
                            <a:schemeClr val="bg1"/>
                          </a:solidFill>
                          <a:latin typeface="メイリオ" panose="020B0604030504040204" pitchFamily="50" charset="-128"/>
                          <a:ea typeface="メイリオ" panose="020B0604030504040204" pitchFamily="50" charset="-128"/>
                        </a:rPr>
                        <a:t>総務省</a:t>
                      </a:r>
                      <a:r>
                        <a:rPr kumimoji="1" lang="en-US" altLang="ja-JP" sz="1400" dirty="0" smtClean="0">
                          <a:solidFill>
                            <a:schemeClr val="bg1"/>
                          </a:solidFill>
                          <a:latin typeface="メイリオ" panose="020B0604030504040204" pitchFamily="50" charset="-128"/>
                          <a:ea typeface="メイリオ" panose="020B0604030504040204" pitchFamily="50" charset="-128"/>
                        </a:rPr>
                        <a:t>】</a:t>
                      </a:r>
                    </a:p>
                    <a:p>
                      <a:r>
                        <a:rPr kumimoji="1" lang="ja-JP" altLang="en-US" sz="1400" dirty="0" smtClean="0">
                          <a:solidFill>
                            <a:schemeClr val="bg1"/>
                          </a:solidFill>
                          <a:latin typeface="メイリオ" panose="020B0604030504040204" pitchFamily="50" charset="-128"/>
                          <a:ea typeface="メイリオ" panose="020B0604030504040204" pitchFamily="50" charset="-128"/>
                        </a:rPr>
                        <a:t>自治体ＤＸ推進計画</a:t>
                      </a:r>
                      <a:endParaRPr kumimoji="1" lang="ja-JP" altLang="en-US" sz="1400" dirty="0">
                        <a:solidFill>
                          <a:schemeClr val="bg1"/>
                        </a:solidFill>
                        <a:latin typeface="メイリオ" panose="020B0604030504040204" pitchFamily="50" charset="-128"/>
                        <a:ea typeface="メイリオ" panose="020B0604030504040204" pitchFamily="50" charset="-128"/>
                      </a:endParaRPr>
                    </a:p>
                  </a:txBody>
                  <a:tcPr anchor="ctr">
                    <a:solidFill>
                      <a:srgbClr val="6ABAD0"/>
                    </a:solidFill>
                  </a:tcPr>
                </a:tc>
                <a:tc>
                  <a:txBody>
                    <a:bodyPr/>
                    <a:lstStyle/>
                    <a:p>
                      <a:endParaRPr kumimoji="1" lang="ja-JP" altLang="en-US" dirty="0"/>
                    </a:p>
                  </a:txBody>
                  <a:tcPr/>
                </a:tc>
                <a:tc>
                  <a:txBody>
                    <a:bodyPr/>
                    <a:lstStyle/>
                    <a:p>
                      <a:endParaRPr kumimoji="1" lang="ja-JP" altLang="en-US"/>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a:p>
                  </a:txBody>
                  <a:tcPr/>
                </a:tc>
                <a:tc>
                  <a:txBody>
                    <a:bodyPr/>
                    <a:lstStyle/>
                    <a:p>
                      <a:endParaRPr kumimoji="1" lang="ja-JP" altLang="en-US"/>
                    </a:p>
                  </a:txBody>
                  <a:tcPr/>
                </a:tc>
                <a:extLst>
                  <a:ext uri="{0D108BD9-81ED-4DB2-BD59-A6C34878D82A}">
                    <a16:rowId xmlns:a16="http://schemas.microsoft.com/office/drawing/2014/main" val="1870734857"/>
                  </a:ext>
                </a:extLst>
              </a:tr>
              <a:tr h="733711">
                <a:tc>
                  <a:txBody>
                    <a:bodyPr/>
                    <a:lstStyle/>
                    <a:p>
                      <a:r>
                        <a:rPr kumimoji="1" lang="en-US" altLang="zh-TW" sz="1400" dirty="0" smtClean="0">
                          <a:solidFill>
                            <a:schemeClr val="bg1"/>
                          </a:solidFill>
                          <a:latin typeface="メイリオ" panose="020B0604030504040204" pitchFamily="50" charset="-128"/>
                          <a:ea typeface="メイリオ" panose="020B0604030504040204" pitchFamily="50" charset="-128"/>
                        </a:rPr>
                        <a:t>【</a:t>
                      </a:r>
                      <a:r>
                        <a:rPr kumimoji="1" lang="ja-JP" altLang="en-US" sz="1400" dirty="0" smtClean="0">
                          <a:solidFill>
                            <a:schemeClr val="bg1"/>
                          </a:solidFill>
                          <a:latin typeface="メイリオ" panose="020B0604030504040204" pitchFamily="50" charset="-128"/>
                          <a:ea typeface="メイリオ" panose="020B0604030504040204" pitchFamily="50" charset="-128"/>
                        </a:rPr>
                        <a:t>北海道</a:t>
                      </a:r>
                      <a:r>
                        <a:rPr kumimoji="1" lang="en-US" altLang="zh-TW" sz="1400" dirty="0" smtClean="0">
                          <a:solidFill>
                            <a:schemeClr val="bg1"/>
                          </a:solidFill>
                          <a:latin typeface="メイリオ" panose="020B0604030504040204" pitchFamily="50" charset="-128"/>
                          <a:ea typeface="メイリオ" panose="020B0604030504040204" pitchFamily="50" charset="-128"/>
                        </a:rPr>
                        <a:t>】</a:t>
                      </a:r>
                    </a:p>
                    <a:p>
                      <a:r>
                        <a:rPr kumimoji="1" lang="en-US" altLang="ja-JP" sz="1400" dirty="0" smtClean="0">
                          <a:solidFill>
                            <a:schemeClr val="bg1"/>
                          </a:solidFill>
                          <a:latin typeface="メイリオ" panose="020B0604030504040204" pitchFamily="50" charset="-128"/>
                          <a:ea typeface="メイリオ" panose="020B0604030504040204" pitchFamily="50" charset="-128"/>
                        </a:rPr>
                        <a:t>Society5.0</a:t>
                      </a:r>
                      <a:r>
                        <a:rPr kumimoji="1" lang="ja-JP" altLang="en-US" sz="1400" dirty="0" smtClean="0">
                          <a:solidFill>
                            <a:schemeClr val="bg1"/>
                          </a:solidFill>
                          <a:latin typeface="メイリオ" panose="020B0604030504040204" pitchFamily="50" charset="-128"/>
                          <a:ea typeface="メイリオ" panose="020B0604030504040204" pitchFamily="50" charset="-128"/>
                        </a:rPr>
                        <a:t>推進</a:t>
                      </a:r>
                      <a:r>
                        <a:rPr kumimoji="1" lang="zh-TW" altLang="en-US" sz="1400" dirty="0" smtClean="0">
                          <a:solidFill>
                            <a:schemeClr val="bg1"/>
                          </a:solidFill>
                          <a:latin typeface="メイリオ" panose="020B0604030504040204" pitchFamily="50" charset="-128"/>
                          <a:ea typeface="メイリオ" panose="020B0604030504040204" pitchFamily="50" charset="-128"/>
                        </a:rPr>
                        <a:t>計画</a:t>
                      </a:r>
                    </a:p>
                  </a:txBody>
                  <a:tcPr anchor="ctr">
                    <a:solidFill>
                      <a:srgbClr val="6ABAD0"/>
                    </a:solidFill>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a:p>
                  </a:txBody>
                  <a:tcPr/>
                </a:tc>
                <a:tc>
                  <a:txBody>
                    <a:bodyPr/>
                    <a:lstStyle/>
                    <a:p>
                      <a:endParaRPr kumimoji="1" lang="ja-JP" altLang="en-US" dirty="0"/>
                    </a:p>
                  </a:txBody>
                  <a:tcPr/>
                </a:tc>
                <a:tc>
                  <a:txBody>
                    <a:bodyPr/>
                    <a:lstStyle/>
                    <a:p>
                      <a:endParaRPr kumimoji="1" lang="ja-JP" altLang="en-US"/>
                    </a:p>
                  </a:txBody>
                  <a:tcPr/>
                </a:tc>
                <a:tc>
                  <a:txBody>
                    <a:bodyPr/>
                    <a:lstStyle/>
                    <a:p>
                      <a:endParaRPr kumimoji="1" lang="ja-JP" altLang="en-US" dirty="0"/>
                    </a:p>
                  </a:txBody>
                  <a:tcPr/>
                </a:tc>
                <a:extLst>
                  <a:ext uri="{0D108BD9-81ED-4DB2-BD59-A6C34878D82A}">
                    <a16:rowId xmlns:a16="http://schemas.microsoft.com/office/drawing/2014/main" val="1795931717"/>
                  </a:ext>
                </a:extLst>
              </a:tr>
              <a:tr h="733711">
                <a:tc>
                  <a:txBody>
                    <a:bodyPr/>
                    <a:lstStyle/>
                    <a:p>
                      <a:r>
                        <a:rPr kumimoji="1" lang="en-US" altLang="zh-TW" sz="1400" dirty="0" smtClean="0">
                          <a:solidFill>
                            <a:schemeClr val="bg1"/>
                          </a:solidFill>
                          <a:latin typeface="メイリオ" panose="020B0604030504040204" pitchFamily="50" charset="-128"/>
                          <a:ea typeface="メイリオ" panose="020B0604030504040204" pitchFamily="50" charset="-128"/>
                        </a:rPr>
                        <a:t>【</a:t>
                      </a:r>
                      <a:r>
                        <a:rPr kumimoji="1" lang="ja-JP" altLang="en-US" sz="1400" dirty="0" smtClean="0">
                          <a:solidFill>
                            <a:schemeClr val="bg1"/>
                          </a:solidFill>
                          <a:latin typeface="メイリオ" panose="020B0604030504040204" pitchFamily="50" charset="-128"/>
                          <a:ea typeface="メイリオ" panose="020B0604030504040204" pitchFamily="50" charset="-128"/>
                        </a:rPr>
                        <a:t>留萌市</a:t>
                      </a:r>
                      <a:r>
                        <a:rPr kumimoji="1" lang="en-US" altLang="zh-TW" sz="1400" dirty="0" smtClean="0">
                          <a:solidFill>
                            <a:schemeClr val="bg1"/>
                          </a:solidFill>
                          <a:latin typeface="メイリオ" panose="020B0604030504040204" pitchFamily="50" charset="-128"/>
                          <a:ea typeface="メイリオ" panose="020B0604030504040204" pitchFamily="50" charset="-128"/>
                        </a:rPr>
                        <a:t>】</a:t>
                      </a:r>
                    </a:p>
                    <a:p>
                      <a:r>
                        <a:rPr kumimoji="1" lang="ja-JP" altLang="en-US" sz="1400" dirty="0" smtClean="0">
                          <a:solidFill>
                            <a:schemeClr val="bg1"/>
                          </a:solidFill>
                          <a:latin typeface="メイリオ" panose="020B0604030504040204" pitchFamily="50" charset="-128"/>
                          <a:ea typeface="メイリオ" panose="020B0604030504040204" pitchFamily="50" charset="-128"/>
                        </a:rPr>
                        <a:t>第６次総合計画</a:t>
                      </a:r>
                      <a:endParaRPr kumimoji="1" lang="zh-TW" altLang="en-US" sz="1400" dirty="0" smtClean="0">
                        <a:solidFill>
                          <a:schemeClr val="bg1"/>
                        </a:solidFill>
                        <a:latin typeface="メイリオ" panose="020B0604030504040204" pitchFamily="50" charset="-128"/>
                        <a:ea typeface="メイリオ" panose="020B0604030504040204" pitchFamily="50" charset="-128"/>
                      </a:endParaRPr>
                    </a:p>
                  </a:txBody>
                  <a:tcPr anchor="ctr">
                    <a:solidFill>
                      <a:srgbClr val="6ABAD0"/>
                    </a:solidFill>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a:p>
                  </a:txBody>
                  <a:tcPr/>
                </a:tc>
                <a:tc>
                  <a:txBody>
                    <a:bodyPr/>
                    <a:lstStyle/>
                    <a:p>
                      <a:endParaRPr kumimoji="1" lang="ja-JP" altLang="en-US" dirty="0"/>
                    </a:p>
                  </a:txBody>
                  <a:tcPr/>
                </a:tc>
                <a:extLst>
                  <a:ext uri="{0D108BD9-81ED-4DB2-BD59-A6C34878D82A}">
                    <a16:rowId xmlns:a16="http://schemas.microsoft.com/office/drawing/2014/main" val="3474125382"/>
                  </a:ext>
                </a:extLst>
              </a:tr>
              <a:tr h="733711">
                <a:tc>
                  <a:txBody>
                    <a:bodyPr/>
                    <a:lstStyle/>
                    <a:p>
                      <a:r>
                        <a:rPr kumimoji="1" lang="en-US" altLang="ja-JP" sz="1400" dirty="0" smtClean="0">
                          <a:solidFill>
                            <a:schemeClr val="bg1"/>
                          </a:solidFill>
                          <a:latin typeface="メイリオ" panose="020B0604030504040204" pitchFamily="50" charset="-128"/>
                          <a:ea typeface="メイリオ" panose="020B0604030504040204" pitchFamily="50" charset="-128"/>
                        </a:rPr>
                        <a:t>【</a:t>
                      </a:r>
                      <a:r>
                        <a:rPr kumimoji="1" lang="ja-JP" altLang="en-US" sz="1400" dirty="0" smtClean="0">
                          <a:solidFill>
                            <a:schemeClr val="bg1"/>
                          </a:solidFill>
                          <a:latin typeface="メイリオ" panose="020B0604030504040204" pitchFamily="50" charset="-128"/>
                          <a:ea typeface="メイリオ" panose="020B0604030504040204" pitchFamily="50" charset="-128"/>
                        </a:rPr>
                        <a:t>留萌市</a:t>
                      </a:r>
                      <a:r>
                        <a:rPr kumimoji="1" lang="en-US" altLang="ja-JP" sz="1400" dirty="0" smtClean="0">
                          <a:solidFill>
                            <a:schemeClr val="bg1"/>
                          </a:solidFill>
                          <a:latin typeface="メイリオ" panose="020B0604030504040204" pitchFamily="50" charset="-128"/>
                          <a:ea typeface="メイリオ" panose="020B0604030504040204" pitchFamily="50" charset="-128"/>
                        </a:rPr>
                        <a:t>】</a:t>
                      </a:r>
                    </a:p>
                    <a:p>
                      <a:r>
                        <a:rPr kumimoji="1" lang="ja-JP" altLang="en-US" sz="1400" dirty="0" smtClean="0">
                          <a:solidFill>
                            <a:schemeClr val="bg1"/>
                          </a:solidFill>
                          <a:latin typeface="メイリオ" panose="020B0604030504040204" pitchFamily="50" charset="-128"/>
                          <a:ea typeface="メイリオ" panose="020B0604030504040204" pitchFamily="50" charset="-128"/>
                        </a:rPr>
                        <a:t>ＤＸ推進方針</a:t>
                      </a:r>
                    </a:p>
                  </a:txBody>
                  <a:tcPr anchor="ctr">
                    <a:solidFill>
                      <a:srgbClr val="6ABAD0"/>
                    </a:solidFill>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extLst>
                  <a:ext uri="{0D108BD9-81ED-4DB2-BD59-A6C34878D82A}">
                    <a16:rowId xmlns:a16="http://schemas.microsoft.com/office/drawing/2014/main" val="3463777718"/>
                  </a:ext>
                </a:extLst>
              </a:tr>
            </a:tbl>
          </a:graphicData>
        </a:graphic>
      </p:graphicFrame>
      <p:sp>
        <p:nvSpPr>
          <p:cNvPr id="13" name="右矢印 12"/>
          <p:cNvSpPr/>
          <p:nvPr/>
        </p:nvSpPr>
        <p:spPr>
          <a:xfrm>
            <a:off x="5706740" y="6228903"/>
            <a:ext cx="2880320" cy="432048"/>
          </a:xfrm>
          <a:prstGeom prst="rightArrow">
            <a:avLst>
              <a:gd name="adj1" fmla="val 50000"/>
              <a:gd name="adj2" fmla="val 102911"/>
            </a:avLst>
          </a:prstGeom>
          <a:solidFill>
            <a:schemeClr val="accent6">
              <a:lumMod val="75000"/>
            </a:schemeClr>
          </a:solidFill>
          <a:ln w="9525">
            <a:solidFill>
              <a:schemeClr val="accent6">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0" rIns="144000" bIns="25200" numCol="1" spcCol="0" rtlCol="0" fromWordArt="0" anchor="ctr" anchorCtr="0" forceAA="0" compatLnSpc="1">
            <a:prstTxWarp prst="textNoShape">
              <a:avLst/>
            </a:prstTxWarp>
            <a:noAutofit/>
          </a:bodyPr>
          <a:lstStyle/>
          <a:p>
            <a:pPr algn="ctr"/>
            <a:endParaRPr kumimoji="1" lang="ja-JP" altLang="en-US" sz="1400" dirty="0" smtClean="0">
              <a:solidFill>
                <a:schemeClr val="tx1"/>
              </a:solidFill>
              <a:latin typeface="HGPｺﾞｼｯｸM" panose="020B0600000000000000" pitchFamily="50" charset="-128"/>
              <a:ea typeface="HGPｺﾞｼｯｸM" panose="020B0600000000000000" pitchFamily="50" charset="-128"/>
            </a:endParaRPr>
          </a:p>
        </p:txBody>
      </p:sp>
      <p:sp>
        <p:nvSpPr>
          <p:cNvPr id="14" name="右矢印 13"/>
          <p:cNvSpPr/>
          <p:nvPr/>
        </p:nvSpPr>
        <p:spPr>
          <a:xfrm>
            <a:off x="3330476" y="4052043"/>
            <a:ext cx="5256584" cy="432048"/>
          </a:xfrm>
          <a:prstGeom prst="rightArrow">
            <a:avLst>
              <a:gd name="adj1" fmla="val 50000"/>
              <a:gd name="adj2" fmla="val 102911"/>
            </a:avLst>
          </a:prstGeom>
          <a:solidFill>
            <a:schemeClr val="tx2">
              <a:lumMod val="40000"/>
              <a:lumOff val="60000"/>
            </a:schemeClr>
          </a:solidFill>
          <a:ln w="9525">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0" rIns="144000" bIns="25200" numCol="1" spcCol="0" rtlCol="0" fromWordArt="0" anchor="ctr" anchorCtr="0" forceAA="0" compatLnSpc="1">
            <a:prstTxWarp prst="textNoShape">
              <a:avLst/>
            </a:prstTxWarp>
            <a:noAutofit/>
          </a:bodyPr>
          <a:lstStyle/>
          <a:p>
            <a:pPr algn="ctr"/>
            <a:endParaRPr kumimoji="1" lang="ja-JP" altLang="en-US" sz="1400" dirty="0" smtClean="0">
              <a:solidFill>
                <a:schemeClr val="tx1"/>
              </a:solidFill>
              <a:latin typeface="HGPｺﾞｼｯｸM" panose="020B0600000000000000" pitchFamily="50" charset="-128"/>
              <a:ea typeface="HGPｺﾞｼｯｸM" panose="020B0600000000000000" pitchFamily="50" charset="-128"/>
            </a:endParaRPr>
          </a:p>
        </p:txBody>
      </p:sp>
      <p:sp>
        <p:nvSpPr>
          <p:cNvPr id="15" name="右矢印 14"/>
          <p:cNvSpPr/>
          <p:nvPr/>
        </p:nvSpPr>
        <p:spPr>
          <a:xfrm>
            <a:off x="3330476" y="4774055"/>
            <a:ext cx="5112568" cy="432048"/>
          </a:xfrm>
          <a:prstGeom prst="rightArrow">
            <a:avLst>
              <a:gd name="adj1" fmla="val 50000"/>
              <a:gd name="adj2" fmla="val 102911"/>
            </a:avLst>
          </a:prstGeom>
          <a:solidFill>
            <a:schemeClr val="tx2">
              <a:lumMod val="40000"/>
              <a:lumOff val="60000"/>
            </a:schemeClr>
          </a:solidFill>
          <a:ln w="9525">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0" rIns="144000" bIns="25200" numCol="1" spcCol="0" rtlCol="0" fromWordArt="0" anchor="ctr" anchorCtr="0" forceAA="0" compatLnSpc="1">
            <a:prstTxWarp prst="textNoShape">
              <a:avLst/>
            </a:prstTxWarp>
            <a:noAutofit/>
          </a:bodyPr>
          <a:lstStyle/>
          <a:p>
            <a:pPr algn="ctr"/>
            <a:endParaRPr kumimoji="1" lang="ja-JP" altLang="en-US" sz="1400" dirty="0" smtClean="0">
              <a:solidFill>
                <a:schemeClr val="tx1"/>
              </a:solidFill>
              <a:latin typeface="HGPｺﾞｼｯｸM" panose="020B0600000000000000" pitchFamily="50" charset="-128"/>
              <a:ea typeface="HGPｺﾞｼｯｸM" panose="020B0600000000000000" pitchFamily="50" charset="-128"/>
            </a:endParaRPr>
          </a:p>
        </p:txBody>
      </p:sp>
      <p:sp>
        <p:nvSpPr>
          <p:cNvPr id="16" name="右矢印 15"/>
          <p:cNvSpPr/>
          <p:nvPr/>
        </p:nvSpPr>
        <p:spPr>
          <a:xfrm>
            <a:off x="3330476" y="5496067"/>
            <a:ext cx="6192690" cy="432048"/>
          </a:xfrm>
          <a:prstGeom prst="rightArrow">
            <a:avLst>
              <a:gd name="adj1" fmla="val 50000"/>
              <a:gd name="adj2" fmla="val 102911"/>
            </a:avLst>
          </a:prstGeom>
          <a:solidFill>
            <a:schemeClr val="tx2">
              <a:lumMod val="40000"/>
              <a:lumOff val="60000"/>
            </a:schemeClr>
          </a:solidFill>
          <a:ln w="9525">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0" rIns="144000" bIns="25200" numCol="1" spcCol="0" rtlCol="0" fromWordArt="0" anchor="ctr" anchorCtr="0" forceAA="0" compatLnSpc="1">
            <a:prstTxWarp prst="textNoShape">
              <a:avLst/>
            </a:prstTxWarp>
            <a:noAutofit/>
          </a:bodyPr>
          <a:lstStyle/>
          <a:p>
            <a:pPr algn="ctr"/>
            <a:endParaRPr kumimoji="1" lang="ja-JP" altLang="en-US" sz="1400" dirty="0" smtClean="0">
              <a:solidFill>
                <a:schemeClr val="tx1"/>
              </a:solidFill>
              <a:latin typeface="HGPｺﾞｼｯｸM" panose="020B0600000000000000" pitchFamily="50" charset="-128"/>
              <a:ea typeface="HGPｺﾞｼｯｸM" panose="020B0600000000000000" pitchFamily="50" charset="-128"/>
            </a:endParaRPr>
          </a:p>
        </p:txBody>
      </p:sp>
    </p:spTree>
    <p:extLst>
      <p:ext uri="{BB962C8B-B14F-4D97-AF65-F5344CB8AC3E}">
        <p14:creationId xmlns:p14="http://schemas.microsoft.com/office/powerpoint/2010/main" val="22080768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10070819" y="7237015"/>
            <a:ext cx="532465" cy="336391"/>
          </a:xfrm>
          <a:prstGeom prst="rect">
            <a:avLst/>
          </a:prstGeom>
          <a:solidFill>
            <a:srgbClr val="E4EDF8"/>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0" rIns="144000" bIns="25200" numCol="1" spcCol="0" rtlCol="0" fromWordArt="0" anchor="ctr" anchorCtr="0" forceAA="0" compatLnSpc="1">
            <a:prstTxWarp prst="textNoShape">
              <a:avLst/>
            </a:prstTxWarp>
            <a:noAutofit/>
          </a:bodyPr>
          <a:lstStyle/>
          <a:p>
            <a:pPr algn="ctr"/>
            <a:r>
              <a:rPr lang="ja-JP" altLang="en-US" sz="1000" dirty="0">
                <a:solidFill>
                  <a:schemeClr val="tx1"/>
                </a:solidFill>
                <a:latin typeface="HGPｺﾞｼｯｸM" panose="020B0600000000000000" pitchFamily="50" charset="-128"/>
                <a:ea typeface="HGPｺﾞｼｯｸM" panose="020B0600000000000000" pitchFamily="50" charset="-128"/>
              </a:rPr>
              <a:t>９</a:t>
            </a:r>
            <a:endParaRPr kumimoji="1" lang="ja-JP" altLang="en-US" sz="1000" dirty="0" smtClean="0">
              <a:solidFill>
                <a:schemeClr val="tx1"/>
              </a:solidFill>
              <a:latin typeface="HGPｺﾞｼｯｸM" panose="020B0600000000000000" pitchFamily="50" charset="-128"/>
              <a:ea typeface="HGPｺﾞｼｯｸM" panose="020B0600000000000000" pitchFamily="50" charset="-128"/>
            </a:endParaRPr>
          </a:p>
        </p:txBody>
      </p:sp>
      <p:sp>
        <p:nvSpPr>
          <p:cNvPr id="5" name="タイトル 1"/>
          <p:cNvSpPr txBox="1">
            <a:spLocks/>
          </p:cNvSpPr>
          <p:nvPr/>
        </p:nvSpPr>
        <p:spPr bwMode="auto">
          <a:xfrm>
            <a:off x="882204" y="900311"/>
            <a:ext cx="8857224" cy="773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normAutofit/>
          </a:bodyPr>
          <a:lstStyle>
            <a:lvl1pPr algn="l" defTabSz="1042988" rtl="0" fontAlgn="base">
              <a:spcBef>
                <a:spcPct val="0"/>
              </a:spcBef>
              <a:spcAft>
                <a:spcPct val="0"/>
              </a:spcAft>
              <a:defRPr kumimoji="1" sz="2400" b="1" kern="1200">
                <a:solidFill>
                  <a:srgbClr val="000000"/>
                </a:solidFill>
                <a:latin typeface="ＭＳ Ｐゴシック" panose="020B0600070205080204" pitchFamily="50" charset="-128"/>
                <a:ea typeface="ＭＳ Ｐゴシック" panose="020B0600070205080204" pitchFamily="50" charset="-128"/>
                <a:cs typeface="ＭＳ Ｐゴシック" panose="020B0600070205080204" pitchFamily="50" charset="-128"/>
              </a:defRPr>
            </a:lvl1pPr>
            <a:lvl2pPr algn="l" defTabSz="1042988" rtl="0" fontAlgn="base">
              <a:spcBef>
                <a:spcPct val="0"/>
              </a:spcBef>
              <a:spcAft>
                <a:spcPct val="0"/>
              </a:spcAft>
              <a:defRPr kumimoji="1" sz="2400" b="1">
                <a:solidFill>
                  <a:srgbClr val="000000"/>
                </a:solidFill>
                <a:latin typeface="ＭＳ Ｐゴシック" panose="020B0600070205080204" pitchFamily="50" charset="-128"/>
                <a:ea typeface="ＭＳ Ｐゴシック" panose="020B0600070205080204" pitchFamily="50" charset="-128"/>
              </a:defRPr>
            </a:lvl2pPr>
            <a:lvl3pPr algn="l" defTabSz="1042988" rtl="0" fontAlgn="base">
              <a:spcBef>
                <a:spcPct val="0"/>
              </a:spcBef>
              <a:spcAft>
                <a:spcPct val="0"/>
              </a:spcAft>
              <a:defRPr kumimoji="1" sz="2400" b="1">
                <a:solidFill>
                  <a:srgbClr val="000000"/>
                </a:solidFill>
                <a:latin typeface="ＭＳ Ｐゴシック" panose="020B0600070205080204" pitchFamily="50" charset="-128"/>
                <a:ea typeface="ＭＳ Ｐゴシック" panose="020B0600070205080204" pitchFamily="50" charset="-128"/>
              </a:defRPr>
            </a:lvl3pPr>
            <a:lvl4pPr algn="l" defTabSz="1042988" rtl="0" fontAlgn="base">
              <a:spcBef>
                <a:spcPct val="0"/>
              </a:spcBef>
              <a:spcAft>
                <a:spcPct val="0"/>
              </a:spcAft>
              <a:defRPr kumimoji="1" sz="2400" b="1">
                <a:solidFill>
                  <a:srgbClr val="000000"/>
                </a:solidFill>
                <a:latin typeface="ＭＳ Ｐゴシック" panose="020B0600070205080204" pitchFamily="50" charset="-128"/>
                <a:ea typeface="ＭＳ Ｐゴシック" panose="020B0600070205080204" pitchFamily="50" charset="-128"/>
              </a:defRPr>
            </a:lvl4pPr>
            <a:lvl5pPr algn="l" defTabSz="1042988" rtl="0" fontAlgn="base">
              <a:spcBef>
                <a:spcPct val="0"/>
              </a:spcBef>
              <a:spcAft>
                <a:spcPct val="0"/>
              </a:spcAft>
              <a:defRPr kumimoji="1" sz="2400" b="1">
                <a:solidFill>
                  <a:srgbClr val="000000"/>
                </a:solidFill>
                <a:latin typeface="ＭＳ Ｐゴシック" panose="020B0600070205080204" pitchFamily="50" charset="-128"/>
                <a:ea typeface="ＭＳ Ｐゴシック" panose="020B0600070205080204" pitchFamily="50" charset="-128"/>
              </a:defRPr>
            </a:lvl5pPr>
            <a:lvl6pPr marL="457200" algn="l" defTabSz="1042988" rtl="0" fontAlgn="base">
              <a:spcBef>
                <a:spcPct val="0"/>
              </a:spcBef>
              <a:spcAft>
                <a:spcPct val="0"/>
              </a:spcAft>
              <a:defRPr kumimoji="1" sz="2400" b="1">
                <a:solidFill>
                  <a:srgbClr val="000000"/>
                </a:solidFill>
                <a:latin typeface="ＭＳ Ｐゴシック" panose="020B0600070205080204" pitchFamily="50" charset="-128"/>
                <a:ea typeface="ＭＳ Ｐゴシック" panose="020B0600070205080204" pitchFamily="50" charset="-128"/>
              </a:defRPr>
            </a:lvl6pPr>
            <a:lvl7pPr marL="914400" algn="l" defTabSz="1042988" rtl="0" fontAlgn="base">
              <a:spcBef>
                <a:spcPct val="0"/>
              </a:spcBef>
              <a:spcAft>
                <a:spcPct val="0"/>
              </a:spcAft>
              <a:defRPr kumimoji="1" sz="2400" b="1">
                <a:solidFill>
                  <a:srgbClr val="000000"/>
                </a:solidFill>
                <a:latin typeface="ＭＳ Ｐゴシック" panose="020B0600070205080204" pitchFamily="50" charset="-128"/>
                <a:ea typeface="ＭＳ Ｐゴシック" panose="020B0600070205080204" pitchFamily="50" charset="-128"/>
              </a:defRPr>
            </a:lvl7pPr>
            <a:lvl8pPr marL="1371600" algn="l" defTabSz="1042988" rtl="0" fontAlgn="base">
              <a:spcBef>
                <a:spcPct val="0"/>
              </a:spcBef>
              <a:spcAft>
                <a:spcPct val="0"/>
              </a:spcAft>
              <a:defRPr kumimoji="1" sz="2400" b="1">
                <a:solidFill>
                  <a:srgbClr val="000000"/>
                </a:solidFill>
                <a:latin typeface="ＭＳ Ｐゴシック" panose="020B0600070205080204" pitchFamily="50" charset="-128"/>
                <a:ea typeface="ＭＳ Ｐゴシック" panose="020B0600070205080204" pitchFamily="50" charset="-128"/>
              </a:defRPr>
            </a:lvl8pPr>
            <a:lvl9pPr marL="1828800" algn="l" defTabSz="1042988" rtl="0" fontAlgn="base">
              <a:spcBef>
                <a:spcPct val="0"/>
              </a:spcBef>
              <a:spcAft>
                <a:spcPct val="0"/>
              </a:spcAft>
              <a:defRPr kumimoji="1" sz="2400" b="1">
                <a:solidFill>
                  <a:srgbClr val="000000"/>
                </a:solidFill>
                <a:latin typeface="ＭＳ Ｐゴシック" panose="020B0600070205080204" pitchFamily="50" charset="-128"/>
                <a:ea typeface="ＭＳ Ｐゴシック" panose="020B0600070205080204" pitchFamily="50" charset="-128"/>
              </a:defRPr>
            </a:lvl9pPr>
          </a:lstStyle>
          <a:p>
            <a:pPr eaLnBrk="1" hangingPunct="1"/>
            <a:r>
              <a:rPr lang="ja-JP" altLang="en-US" sz="2193" dirty="0">
                <a:latin typeface="メイリオ" panose="020B0604030504040204" pitchFamily="50" charset="-128"/>
                <a:ea typeface="メイリオ" panose="020B0604030504040204" pitchFamily="50" charset="-128"/>
              </a:rPr>
              <a:t>第３章　ＤＸ推進に向けた</a:t>
            </a:r>
            <a:r>
              <a:rPr lang="ja-JP" altLang="en-US" sz="2193" dirty="0" smtClean="0">
                <a:latin typeface="メイリオ" panose="020B0604030504040204" pitchFamily="50" charset="-128"/>
                <a:ea typeface="メイリオ" panose="020B0604030504040204" pitchFamily="50" charset="-128"/>
              </a:rPr>
              <a:t>取り組み</a:t>
            </a:r>
            <a:endParaRPr lang="ja-JP" altLang="en-US" sz="2193" dirty="0">
              <a:latin typeface="メイリオ" panose="020B0604030504040204" pitchFamily="50" charset="-128"/>
              <a:ea typeface="メイリオ" panose="020B0604030504040204" pitchFamily="50" charset="-128"/>
            </a:endParaRPr>
          </a:p>
        </p:txBody>
      </p:sp>
      <p:sp>
        <p:nvSpPr>
          <p:cNvPr id="7" name="コンテンツ プレースホルダー 2"/>
          <p:cNvSpPr txBox="1">
            <a:spLocks/>
          </p:cNvSpPr>
          <p:nvPr/>
        </p:nvSpPr>
        <p:spPr>
          <a:xfrm>
            <a:off x="1091109" y="1774332"/>
            <a:ext cx="8713208" cy="350115"/>
          </a:xfrm>
        </p:spPr>
        <p:txBody>
          <a:bodyPr>
            <a:noAutofit/>
          </a:bodyPr>
          <a:lstStyle>
            <a:lvl1pPr algn="l" defTabSz="1042988" rtl="0" fontAlgn="base">
              <a:spcBef>
                <a:spcPct val="20000"/>
              </a:spcBef>
              <a:spcAft>
                <a:spcPct val="0"/>
              </a:spcAft>
              <a:defRPr kumimoji="1" lang="ja-JP" altLang="en-US" sz="2100" b="1" kern="1200">
                <a:solidFill>
                  <a:srgbClr val="000000"/>
                </a:solidFill>
                <a:latin typeface="ＭＳ Ｐゴシック" panose="020B0600070205080204" pitchFamily="50" charset="-128"/>
                <a:ea typeface="ＭＳ Ｐゴシック" panose="020B0600070205080204" pitchFamily="50" charset="-128"/>
                <a:cs typeface="+mn-cs"/>
              </a:defRPr>
            </a:lvl1pPr>
            <a:lvl2pPr algn="l" defTabSz="1042988" rtl="0" fontAlgn="base">
              <a:spcBef>
                <a:spcPct val="20000"/>
              </a:spcBef>
              <a:spcAft>
                <a:spcPct val="0"/>
              </a:spcAft>
              <a:defRPr kumimoji="1" lang="ja-JP" altLang="en-US" sz="1900" kern="1200">
                <a:solidFill>
                  <a:srgbClr val="000000"/>
                </a:solidFill>
                <a:latin typeface="ＭＳ Ｐゴシック" panose="020B0600070205080204" pitchFamily="50" charset="-128"/>
                <a:ea typeface="ＭＳ Ｐゴシック" panose="020B0600070205080204" pitchFamily="50" charset="-128"/>
                <a:cs typeface="+mn-cs"/>
              </a:defRPr>
            </a:lvl2pPr>
            <a:lvl3pPr marL="282575" algn="l" defTabSz="1042988" rtl="0" fontAlgn="base">
              <a:spcBef>
                <a:spcPct val="20000"/>
              </a:spcBef>
              <a:spcAft>
                <a:spcPct val="0"/>
              </a:spcAft>
              <a:defRPr kumimoji="1" lang="ja-JP" altLang="en-US" sz="1700" kern="1200">
                <a:solidFill>
                  <a:srgbClr val="000000"/>
                </a:solidFill>
                <a:latin typeface="ＭＳ Ｐゴシック" panose="020B0600070205080204" pitchFamily="50" charset="-128"/>
                <a:ea typeface="ＭＳ Ｐゴシック" panose="020B0600070205080204" pitchFamily="50" charset="-128"/>
                <a:cs typeface="+mn-cs"/>
              </a:defRPr>
            </a:lvl3pPr>
            <a:lvl4pPr marL="471488" algn="l" defTabSz="1042988" rtl="0" fontAlgn="base">
              <a:spcBef>
                <a:spcPct val="20000"/>
              </a:spcBef>
              <a:spcAft>
                <a:spcPct val="0"/>
              </a:spcAft>
              <a:defRPr kumimoji="1" lang="ja-JP" altLang="en-US" sz="1500" kern="1200">
                <a:solidFill>
                  <a:srgbClr val="000000"/>
                </a:solidFill>
                <a:latin typeface="ＭＳ Ｐゴシック" panose="020B0600070205080204" pitchFamily="50" charset="-128"/>
                <a:ea typeface="ＭＳ Ｐゴシック" panose="020B0600070205080204" pitchFamily="50" charset="-128"/>
                <a:cs typeface="+mn-cs"/>
              </a:defRPr>
            </a:lvl4pPr>
            <a:lvl5pPr marL="660400" algn="l" defTabSz="1042988" rtl="0" fontAlgn="base">
              <a:spcBef>
                <a:spcPct val="20000"/>
              </a:spcBef>
              <a:spcAft>
                <a:spcPct val="0"/>
              </a:spcAft>
              <a:defRPr kumimoji="1" lang="ja-JP" altLang="en-US" sz="1500" kern="1200">
                <a:solidFill>
                  <a:srgbClr val="000000"/>
                </a:solidFill>
                <a:latin typeface="ＭＳ Ｐゴシック" panose="020B0600070205080204" pitchFamily="50" charset="-128"/>
                <a:ea typeface="ＭＳ Ｐゴシック" panose="020B0600070205080204" pitchFamily="50" charset="-128"/>
                <a:cs typeface="+mn-cs"/>
              </a:defRPr>
            </a:lvl5pPr>
            <a:lvl6pPr marL="2868401" indent="-260763" algn="l" defTabSz="1043055" rtl="0" eaLnBrk="1" latinLnBrk="0" hangingPunct="1">
              <a:spcBef>
                <a:spcPct val="20000"/>
              </a:spcBef>
              <a:buFont typeface="Arial" pitchFamily="34" charset="0"/>
              <a:buChar char="•"/>
              <a:defRPr kumimoji="1" sz="2300" kern="1200">
                <a:solidFill>
                  <a:schemeClr val="tx1"/>
                </a:solidFill>
                <a:latin typeface="+mn-lt"/>
                <a:ea typeface="+mn-ea"/>
                <a:cs typeface="+mn-cs"/>
              </a:defRPr>
            </a:lvl6pPr>
            <a:lvl7pPr marL="3389928" indent="-260763" algn="l" defTabSz="1043055" rtl="0" eaLnBrk="1" latinLnBrk="0" hangingPunct="1">
              <a:spcBef>
                <a:spcPct val="20000"/>
              </a:spcBef>
              <a:buFont typeface="Arial" pitchFamily="34" charset="0"/>
              <a:buChar char="•"/>
              <a:defRPr kumimoji="1" sz="2300" kern="1200">
                <a:solidFill>
                  <a:schemeClr val="tx1"/>
                </a:solidFill>
                <a:latin typeface="+mn-lt"/>
                <a:ea typeface="+mn-ea"/>
                <a:cs typeface="+mn-cs"/>
              </a:defRPr>
            </a:lvl7pPr>
            <a:lvl8pPr marL="3911455" indent="-260763" algn="l" defTabSz="1043055" rtl="0" eaLnBrk="1" latinLnBrk="0" hangingPunct="1">
              <a:spcBef>
                <a:spcPct val="20000"/>
              </a:spcBef>
              <a:buFont typeface="Arial" pitchFamily="34" charset="0"/>
              <a:buChar char="•"/>
              <a:defRPr kumimoji="1" sz="2300" kern="1200">
                <a:solidFill>
                  <a:schemeClr val="tx1"/>
                </a:solidFill>
                <a:latin typeface="+mn-lt"/>
                <a:ea typeface="+mn-ea"/>
                <a:cs typeface="+mn-cs"/>
              </a:defRPr>
            </a:lvl8pPr>
            <a:lvl9pPr marL="4432982" indent="-260763" algn="l" defTabSz="1043055" rtl="0" eaLnBrk="1" latinLnBrk="0" hangingPunct="1">
              <a:spcBef>
                <a:spcPct val="20000"/>
              </a:spcBef>
              <a:buFont typeface="Arial" pitchFamily="34" charset="0"/>
              <a:buChar char="•"/>
              <a:defRPr kumimoji="1" sz="2300" kern="1200">
                <a:solidFill>
                  <a:schemeClr val="tx1"/>
                </a:solidFill>
                <a:latin typeface="+mn-lt"/>
                <a:ea typeface="+mn-ea"/>
                <a:cs typeface="+mn-cs"/>
              </a:defRPr>
            </a:lvl9pPr>
          </a:lstStyle>
          <a:p>
            <a:pPr eaLnBrk="1" hangingPunct="1"/>
            <a:r>
              <a:rPr lang="ja-JP" altLang="en-US" sz="1750" dirty="0">
                <a:latin typeface="メイリオ" panose="020B0604030504040204" pitchFamily="50" charset="-128"/>
                <a:ea typeface="メイリオ" panose="020B0604030504040204" pitchFamily="50" charset="-128"/>
              </a:rPr>
              <a:t>１．重点的に</a:t>
            </a:r>
            <a:r>
              <a:rPr lang="ja-JP" altLang="en-US" sz="1750" dirty="0" smtClean="0">
                <a:latin typeface="メイリオ" panose="020B0604030504040204" pitchFamily="50" charset="-128"/>
                <a:ea typeface="メイリオ" panose="020B0604030504040204" pitchFamily="50" charset="-128"/>
              </a:rPr>
              <a:t>取り組む</a:t>
            </a:r>
            <a:r>
              <a:rPr lang="ja-JP" altLang="en-US" sz="1750" dirty="0">
                <a:latin typeface="メイリオ" panose="020B0604030504040204" pitchFamily="50" charset="-128"/>
                <a:ea typeface="メイリオ" panose="020B0604030504040204" pitchFamily="50" charset="-128"/>
              </a:rPr>
              <a:t>事項</a:t>
            </a:r>
          </a:p>
        </p:txBody>
      </p:sp>
      <p:sp>
        <p:nvSpPr>
          <p:cNvPr id="9" name="コンテンツ プレースホルダー 2"/>
          <p:cNvSpPr txBox="1">
            <a:spLocks/>
          </p:cNvSpPr>
          <p:nvPr/>
        </p:nvSpPr>
        <p:spPr>
          <a:xfrm>
            <a:off x="1191915" y="2095754"/>
            <a:ext cx="8713208" cy="360158"/>
          </a:xfrm>
        </p:spPr>
        <p:txBody>
          <a:bodyPr>
            <a:noAutofit/>
          </a:bodyPr>
          <a:lstStyle>
            <a:lvl1pPr algn="l" defTabSz="1042988" rtl="0" fontAlgn="base">
              <a:spcBef>
                <a:spcPct val="20000"/>
              </a:spcBef>
              <a:spcAft>
                <a:spcPct val="0"/>
              </a:spcAft>
              <a:defRPr kumimoji="1" lang="ja-JP" altLang="en-US" sz="2100" b="1" kern="1200">
                <a:solidFill>
                  <a:srgbClr val="000000"/>
                </a:solidFill>
                <a:latin typeface="ＭＳ Ｐゴシック" panose="020B0600070205080204" pitchFamily="50" charset="-128"/>
                <a:ea typeface="ＭＳ Ｐゴシック" panose="020B0600070205080204" pitchFamily="50" charset="-128"/>
                <a:cs typeface="+mn-cs"/>
              </a:defRPr>
            </a:lvl1pPr>
            <a:lvl2pPr algn="l" defTabSz="1042988" rtl="0" fontAlgn="base">
              <a:spcBef>
                <a:spcPct val="20000"/>
              </a:spcBef>
              <a:spcAft>
                <a:spcPct val="0"/>
              </a:spcAft>
              <a:defRPr kumimoji="1" lang="ja-JP" altLang="en-US" sz="1900" kern="1200">
                <a:solidFill>
                  <a:srgbClr val="000000"/>
                </a:solidFill>
                <a:latin typeface="ＭＳ Ｐゴシック" panose="020B0600070205080204" pitchFamily="50" charset="-128"/>
                <a:ea typeface="ＭＳ Ｐゴシック" panose="020B0600070205080204" pitchFamily="50" charset="-128"/>
                <a:cs typeface="+mn-cs"/>
              </a:defRPr>
            </a:lvl2pPr>
            <a:lvl3pPr marL="282575" algn="l" defTabSz="1042988" rtl="0" fontAlgn="base">
              <a:spcBef>
                <a:spcPct val="20000"/>
              </a:spcBef>
              <a:spcAft>
                <a:spcPct val="0"/>
              </a:spcAft>
              <a:defRPr kumimoji="1" lang="ja-JP" altLang="en-US" sz="1700" kern="1200">
                <a:solidFill>
                  <a:srgbClr val="000000"/>
                </a:solidFill>
                <a:latin typeface="ＭＳ Ｐゴシック" panose="020B0600070205080204" pitchFamily="50" charset="-128"/>
                <a:ea typeface="ＭＳ Ｐゴシック" panose="020B0600070205080204" pitchFamily="50" charset="-128"/>
                <a:cs typeface="+mn-cs"/>
              </a:defRPr>
            </a:lvl3pPr>
            <a:lvl4pPr marL="471488" algn="l" defTabSz="1042988" rtl="0" fontAlgn="base">
              <a:spcBef>
                <a:spcPct val="20000"/>
              </a:spcBef>
              <a:spcAft>
                <a:spcPct val="0"/>
              </a:spcAft>
              <a:defRPr kumimoji="1" lang="ja-JP" altLang="en-US" sz="1500" kern="1200">
                <a:solidFill>
                  <a:srgbClr val="000000"/>
                </a:solidFill>
                <a:latin typeface="ＭＳ Ｐゴシック" panose="020B0600070205080204" pitchFamily="50" charset="-128"/>
                <a:ea typeface="ＭＳ Ｐゴシック" panose="020B0600070205080204" pitchFamily="50" charset="-128"/>
                <a:cs typeface="+mn-cs"/>
              </a:defRPr>
            </a:lvl4pPr>
            <a:lvl5pPr marL="660400" algn="l" defTabSz="1042988" rtl="0" fontAlgn="base">
              <a:spcBef>
                <a:spcPct val="20000"/>
              </a:spcBef>
              <a:spcAft>
                <a:spcPct val="0"/>
              </a:spcAft>
              <a:defRPr kumimoji="1" lang="ja-JP" altLang="en-US" sz="1500" kern="1200">
                <a:solidFill>
                  <a:srgbClr val="000000"/>
                </a:solidFill>
                <a:latin typeface="ＭＳ Ｐゴシック" panose="020B0600070205080204" pitchFamily="50" charset="-128"/>
                <a:ea typeface="ＭＳ Ｐゴシック" panose="020B0600070205080204" pitchFamily="50" charset="-128"/>
                <a:cs typeface="+mn-cs"/>
              </a:defRPr>
            </a:lvl5pPr>
            <a:lvl6pPr marL="2868401" indent="-260763" algn="l" defTabSz="1043055" rtl="0" eaLnBrk="1" latinLnBrk="0" hangingPunct="1">
              <a:spcBef>
                <a:spcPct val="20000"/>
              </a:spcBef>
              <a:buFont typeface="Arial" pitchFamily="34" charset="0"/>
              <a:buChar char="•"/>
              <a:defRPr kumimoji="1" sz="2300" kern="1200">
                <a:solidFill>
                  <a:schemeClr val="tx1"/>
                </a:solidFill>
                <a:latin typeface="+mn-lt"/>
                <a:ea typeface="+mn-ea"/>
                <a:cs typeface="+mn-cs"/>
              </a:defRPr>
            </a:lvl6pPr>
            <a:lvl7pPr marL="3389928" indent="-260763" algn="l" defTabSz="1043055" rtl="0" eaLnBrk="1" latinLnBrk="0" hangingPunct="1">
              <a:spcBef>
                <a:spcPct val="20000"/>
              </a:spcBef>
              <a:buFont typeface="Arial" pitchFamily="34" charset="0"/>
              <a:buChar char="•"/>
              <a:defRPr kumimoji="1" sz="2300" kern="1200">
                <a:solidFill>
                  <a:schemeClr val="tx1"/>
                </a:solidFill>
                <a:latin typeface="+mn-lt"/>
                <a:ea typeface="+mn-ea"/>
                <a:cs typeface="+mn-cs"/>
              </a:defRPr>
            </a:lvl7pPr>
            <a:lvl8pPr marL="3911455" indent="-260763" algn="l" defTabSz="1043055" rtl="0" eaLnBrk="1" latinLnBrk="0" hangingPunct="1">
              <a:spcBef>
                <a:spcPct val="20000"/>
              </a:spcBef>
              <a:buFont typeface="Arial" pitchFamily="34" charset="0"/>
              <a:buChar char="•"/>
              <a:defRPr kumimoji="1" sz="2300" kern="1200">
                <a:solidFill>
                  <a:schemeClr val="tx1"/>
                </a:solidFill>
                <a:latin typeface="+mn-lt"/>
                <a:ea typeface="+mn-ea"/>
                <a:cs typeface="+mn-cs"/>
              </a:defRPr>
            </a:lvl8pPr>
            <a:lvl9pPr marL="4432982" indent="-260763" algn="l" defTabSz="1043055" rtl="0" eaLnBrk="1" latinLnBrk="0" hangingPunct="1">
              <a:spcBef>
                <a:spcPct val="20000"/>
              </a:spcBef>
              <a:buFont typeface="Arial" pitchFamily="34" charset="0"/>
              <a:buChar char="•"/>
              <a:defRPr kumimoji="1" sz="2300" kern="1200">
                <a:solidFill>
                  <a:schemeClr val="tx1"/>
                </a:solidFill>
                <a:latin typeface="+mn-lt"/>
                <a:ea typeface="+mn-ea"/>
                <a:cs typeface="+mn-cs"/>
              </a:defRPr>
            </a:lvl9pPr>
          </a:lstStyle>
          <a:p>
            <a:pPr eaLnBrk="1" hangingPunct="1">
              <a:lnSpc>
                <a:spcPct val="150000"/>
              </a:lnSpc>
            </a:pPr>
            <a:r>
              <a:rPr lang="ja-JP" altLang="en-US" sz="1316" dirty="0">
                <a:latin typeface="メイリオ" panose="020B0604030504040204" pitchFamily="50" charset="-128"/>
                <a:ea typeface="メイリオ" panose="020B0604030504040204" pitchFamily="50" charset="-128"/>
              </a:rPr>
              <a:t>（１）自治体情報システムの標準化・共通化</a:t>
            </a:r>
          </a:p>
        </p:txBody>
      </p:sp>
      <p:sp>
        <p:nvSpPr>
          <p:cNvPr id="10" name="コンテンツ プレースホルダー 2"/>
          <p:cNvSpPr txBox="1">
            <a:spLocks/>
          </p:cNvSpPr>
          <p:nvPr/>
        </p:nvSpPr>
        <p:spPr>
          <a:xfrm>
            <a:off x="1418898" y="2413223"/>
            <a:ext cx="8259241" cy="1943472"/>
          </a:xfrm>
        </p:spPr>
        <p:txBody>
          <a:bodyPr>
            <a:noAutofit/>
          </a:bodyPr>
          <a:lstStyle>
            <a:lvl1pPr algn="l" defTabSz="1042988" rtl="0" fontAlgn="base">
              <a:spcBef>
                <a:spcPct val="20000"/>
              </a:spcBef>
              <a:spcAft>
                <a:spcPct val="0"/>
              </a:spcAft>
              <a:defRPr kumimoji="1" lang="ja-JP" altLang="en-US" sz="2100" b="1" kern="1200">
                <a:solidFill>
                  <a:srgbClr val="000000"/>
                </a:solidFill>
                <a:latin typeface="ＭＳ Ｐゴシック" panose="020B0600070205080204" pitchFamily="50" charset="-128"/>
                <a:ea typeface="ＭＳ Ｐゴシック" panose="020B0600070205080204" pitchFamily="50" charset="-128"/>
                <a:cs typeface="+mn-cs"/>
              </a:defRPr>
            </a:lvl1pPr>
            <a:lvl2pPr algn="l" defTabSz="1042988" rtl="0" fontAlgn="base">
              <a:spcBef>
                <a:spcPct val="20000"/>
              </a:spcBef>
              <a:spcAft>
                <a:spcPct val="0"/>
              </a:spcAft>
              <a:defRPr kumimoji="1" lang="ja-JP" altLang="en-US" sz="1900" kern="1200">
                <a:solidFill>
                  <a:srgbClr val="000000"/>
                </a:solidFill>
                <a:latin typeface="ＭＳ Ｐゴシック" panose="020B0600070205080204" pitchFamily="50" charset="-128"/>
                <a:ea typeface="ＭＳ Ｐゴシック" panose="020B0600070205080204" pitchFamily="50" charset="-128"/>
                <a:cs typeface="+mn-cs"/>
              </a:defRPr>
            </a:lvl2pPr>
            <a:lvl3pPr marL="282575" algn="l" defTabSz="1042988" rtl="0" fontAlgn="base">
              <a:spcBef>
                <a:spcPct val="20000"/>
              </a:spcBef>
              <a:spcAft>
                <a:spcPct val="0"/>
              </a:spcAft>
              <a:defRPr kumimoji="1" lang="ja-JP" altLang="en-US" sz="1700" kern="1200">
                <a:solidFill>
                  <a:srgbClr val="000000"/>
                </a:solidFill>
                <a:latin typeface="ＭＳ Ｐゴシック" panose="020B0600070205080204" pitchFamily="50" charset="-128"/>
                <a:ea typeface="ＭＳ Ｐゴシック" panose="020B0600070205080204" pitchFamily="50" charset="-128"/>
                <a:cs typeface="+mn-cs"/>
              </a:defRPr>
            </a:lvl3pPr>
            <a:lvl4pPr marL="471488" algn="l" defTabSz="1042988" rtl="0" fontAlgn="base">
              <a:spcBef>
                <a:spcPct val="20000"/>
              </a:spcBef>
              <a:spcAft>
                <a:spcPct val="0"/>
              </a:spcAft>
              <a:defRPr kumimoji="1" lang="ja-JP" altLang="en-US" sz="1500" kern="1200">
                <a:solidFill>
                  <a:srgbClr val="000000"/>
                </a:solidFill>
                <a:latin typeface="ＭＳ Ｐゴシック" panose="020B0600070205080204" pitchFamily="50" charset="-128"/>
                <a:ea typeface="ＭＳ Ｐゴシック" panose="020B0600070205080204" pitchFamily="50" charset="-128"/>
                <a:cs typeface="+mn-cs"/>
              </a:defRPr>
            </a:lvl4pPr>
            <a:lvl5pPr marL="660400" algn="l" defTabSz="1042988" rtl="0" fontAlgn="base">
              <a:spcBef>
                <a:spcPct val="20000"/>
              </a:spcBef>
              <a:spcAft>
                <a:spcPct val="0"/>
              </a:spcAft>
              <a:defRPr kumimoji="1" lang="ja-JP" altLang="en-US" sz="1500" kern="1200">
                <a:solidFill>
                  <a:srgbClr val="000000"/>
                </a:solidFill>
                <a:latin typeface="ＭＳ Ｐゴシック" panose="020B0600070205080204" pitchFamily="50" charset="-128"/>
                <a:ea typeface="ＭＳ Ｐゴシック" panose="020B0600070205080204" pitchFamily="50" charset="-128"/>
                <a:cs typeface="+mn-cs"/>
              </a:defRPr>
            </a:lvl5pPr>
            <a:lvl6pPr marL="2868401" indent="-260763" algn="l" defTabSz="1043055" rtl="0" eaLnBrk="1" latinLnBrk="0" hangingPunct="1">
              <a:spcBef>
                <a:spcPct val="20000"/>
              </a:spcBef>
              <a:buFont typeface="Arial" pitchFamily="34" charset="0"/>
              <a:buChar char="•"/>
              <a:defRPr kumimoji="1" sz="2300" kern="1200">
                <a:solidFill>
                  <a:schemeClr val="tx1"/>
                </a:solidFill>
                <a:latin typeface="+mn-lt"/>
                <a:ea typeface="+mn-ea"/>
                <a:cs typeface="+mn-cs"/>
              </a:defRPr>
            </a:lvl6pPr>
            <a:lvl7pPr marL="3389928" indent="-260763" algn="l" defTabSz="1043055" rtl="0" eaLnBrk="1" latinLnBrk="0" hangingPunct="1">
              <a:spcBef>
                <a:spcPct val="20000"/>
              </a:spcBef>
              <a:buFont typeface="Arial" pitchFamily="34" charset="0"/>
              <a:buChar char="•"/>
              <a:defRPr kumimoji="1" sz="2300" kern="1200">
                <a:solidFill>
                  <a:schemeClr val="tx1"/>
                </a:solidFill>
                <a:latin typeface="+mn-lt"/>
                <a:ea typeface="+mn-ea"/>
                <a:cs typeface="+mn-cs"/>
              </a:defRPr>
            </a:lvl7pPr>
            <a:lvl8pPr marL="3911455" indent="-260763" algn="l" defTabSz="1043055" rtl="0" eaLnBrk="1" latinLnBrk="0" hangingPunct="1">
              <a:spcBef>
                <a:spcPct val="20000"/>
              </a:spcBef>
              <a:buFont typeface="Arial" pitchFamily="34" charset="0"/>
              <a:buChar char="•"/>
              <a:defRPr kumimoji="1" sz="2300" kern="1200">
                <a:solidFill>
                  <a:schemeClr val="tx1"/>
                </a:solidFill>
                <a:latin typeface="+mn-lt"/>
                <a:ea typeface="+mn-ea"/>
                <a:cs typeface="+mn-cs"/>
              </a:defRPr>
            </a:lvl8pPr>
            <a:lvl9pPr marL="4432982" indent="-260763" algn="l" defTabSz="1043055" rtl="0" eaLnBrk="1" latinLnBrk="0" hangingPunct="1">
              <a:spcBef>
                <a:spcPct val="20000"/>
              </a:spcBef>
              <a:buFont typeface="Arial" pitchFamily="34" charset="0"/>
              <a:buChar char="•"/>
              <a:defRPr kumimoji="1" sz="2300" kern="1200">
                <a:solidFill>
                  <a:schemeClr val="tx1"/>
                </a:solidFill>
                <a:latin typeface="+mn-lt"/>
                <a:ea typeface="+mn-ea"/>
                <a:cs typeface="+mn-cs"/>
              </a:defRPr>
            </a:lvl9pPr>
          </a:lstStyle>
          <a:p>
            <a:pPr eaLnBrk="1" hangingPunct="1">
              <a:lnSpc>
                <a:spcPct val="150000"/>
              </a:lnSpc>
            </a:pPr>
            <a:r>
              <a:rPr lang="ja-JP" altLang="en-US" sz="1316" b="0" dirty="0">
                <a:latin typeface="メイリオ" panose="020B0604030504040204" pitchFamily="50" charset="-128"/>
                <a:ea typeface="メイリオ" panose="020B0604030504040204" pitchFamily="50" charset="-128"/>
              </a:rPr>
              <a:t>　地方公共団体における情報システム等の共同利用、手続の簡素化、迅速化、行政の効率化等を推進するため、地方公共団体の業務プロセス・情報システムの標準化に取り組むこととされており、留萌市においても「地方公共団体情報システムの標準化に関する法律」で定められている２０業務（児童手当、子ども・子育て支援、住民基本台帳、戸籍の附票、印鑑登録、選挙人名簿管理、固定資産税、個人住民税、法人住民税、軽自動車税、戸籍、就学、健康管理、児童扶養手当、生活保護、障害者福祉、介護保険、国民健康保険、後期高齢者医療、国民年金）について、検討・</a:t>
            </a:r>
            <a:r>
              <a:rPr lang="ja-JP" altLang="en-US" sz="1316" b="0" dirty="0" smtClean="0">
                <a:latin typeface="メイリオ" panose="020B0604030504040204" pitchFamily="50" charset="-128"/>
                <a:ea typeface="メイリオ" panose="020B0604030504040204" pitchFamily="50" charset="-128"/>
              </a:rPr>
              <a:t>取り組み</a:t>
            </a:r>
            <a:r>
              <a:rPr lang="ja-JP" altLang="en-US" sz="1316" b="0" dirty="0">
                <a:latin typeface="メイリオ" panose="020B0604030504040204" pitchFamily="50" charset="-128"/>
                <a:ea typeface="メイリオ" panose="020B0604030504040204" pitchFamily="50" charset="-128"/>
              </a:rPr>
              <a:t>を進めていきます。</a:t>
            </a:r>
          </a:p>
        </p:txBody>
      </p:sp>
      <p:sp>
        <p:nvSpPr>
          <p:cNvPr id="11" name="コンテンツ プレースホルダー 2"/>
          <p:cNvSpPr txBox="1">
            <a:spLocks/>
          </p:cNvSpPr>
          <p:nvPr/>
        </p:nvSpPr>
        <p:spPr>
          <a:xfrm>
            <a:off x="1191915" y="4284687"/>
            <a:ext cx="8713208" cy="360158"/>
          </a:xfrm>
        </p:spPr>
        <p:txBody>
          <a:bodyPr>
            <a:noAutofit/>
          </a:bodyPr>
          <a:lstStyle>
            <a:lvl1pPr algn="l" defTabSz="1042988" rtl="0" fontAlgn="base">
              <a:spcBef>
                <a:spcPct val="20000"/>
              </a:spcBef>
              <a:spcAft>
                <a:spcPct val="0"/>
              </a:spcAft>
              <a:defRPr kumimoji="1" lang="ja-JP" altLang="en-US" sz="2100" b="1" kern="1200">
                <a:solidFill>
                  <a:srgbClr val="000000"/>
                </a:solidFill>
                <a:latin typeface="ＭＳ Ｐゴシック" panose="020B0600070205080204" pitchFamily="50" charset="-128"/>
                <a:ea typeface="ＭＳ Ｐゴシック" panose="020B0600070205080204" pitchFamily="50" charset="-128"/>
                <a:cs typeface="+mn-cs"/>
              </a:defRPr>
            </a:lvl1pPr>
            <a:lvl2pPr algn="l" defTabSz="1042988" rtl="0" fontAlgn="base">
              <a:spcBef>
                <a:spcPct val="20000"/>
              </a:spcBef>
              <a:spcAft>
                <a:spcPct val="0"/>
              </a:spcAft>
              <a:defRPr kumimoji="1" lang="ja-JP" altLang="en-US" sz="1900" kern="1200">
                <a:solidFill>
                  <a:srgbClr val="000000"/>
                </a:solidFill>
                <a:latin typeface="ＭＳ Ｐゴシック" panose="020B0600070205080204" pitchFamily="50" charset="-128"/>
                <a:ea typeface="ＭＳ Ｐゴシック" panose="020B0600070205080204" pitchFamily="50" charset="-128"/>
                <a:cs typeface="+mn-cs"/>
              </a:defRPr>
            </a:lvl2pPr>
            <a:lvl3pPr marL="282575" algn="l" defTabSz="1042988" rtl="0" fontAlgn="base">
              <a:spcBef>
                <a:spcPct val="20000"/>
              </a:spcBef>
              <a:spcAft>
                <a:spcPct val="0"/>
              </a:spcAft>
              <a:defRPr kumimoji="1" lang="ja-JP" altLang="en-US" sz="1700" kern="1200">
                <a:solidFill>
                  <a:srgbClr val="000000"/>
                </a:solidFill>
                <a:latin typeface="ＭＳ Ｐゴシック" panose="020B0600070205080204" pitchFamily="50" charset="-128"/>
                <a:ea typeface="ＭＳ Ｐゴシック" panose="020B0600070205080204" pitchFamily="50" charset="-128"/>
                <a:cs typeface="+mn-cs"/>
              </a:defRPr>
            </a:lvl3pPr>
            <a:lvl4pPr marL="471488" algn="l" defTabSz="1042988" rtl="0" fontAlgn="base">
              <a:spcBef>
                <a:spcPct val="20000"/>
              </a:spcBef>
              <a:spcAft>
                <a:spcPct val="0"/>
              </a:spcAft>
              <a:defRPr kumimoji="1" lang="ja-JP" altLang="en-US" sz="1500" kern="1200">
                <a:solidFill>
                  <a:srgbClr val="000000"/>
                </a:solidFill>
                <a:latin typeface="ＭＳ Ｐゴシック" panose="020B0600070205080204" pitchFamily="50" charset="-128"/>
                <a:ea typeface="ＭＳ Ｐゴシック" panose="020B0600070205080204" pitchFamily="50" charset="-128"/>
                <a:cs typeface="+mn-cs"/>
              </a:defRPr>
            </a:lvl4pPr>
            <a:lvl5pPr marL="660400" algn="l" defTabSz="1042988" rtl="0" fontAlgn="base">
              <a:spcBef>
                <a:spcPct val="20000"/>
              </a:spcBef>
              <a:spcAft>
                <a:spcPct val="0"/>
              </a:spcAft>
              <a:defRPr kumimoji="1" lang="ja-JP" altLang="en-US" sz="1500" kern="1200">
                <a:solidFill>
                  <a:srgbClr val="000000"/>
                </a:solidFill>
                <a:latin typeface="ＭＳ Ｐゴシック" panose="020B0600070205080204" pitchFamily="50" charset="-128"/>
                <a:ea typeface="ＭＳ Ｐゴシック" panose="020B0600070205080204" pitchFamily="50" charset="-128"/>
                <a:cs typeface="+mn-cs"/>
              </a:defRPr>
            </a:lvl5pPr>
            <a:lvl6pPr marL="2868401" indent="-260763" algn="l" defTabSz="1043055" rtl="0" eaLnBrk="1" latinLnBrk="0" hangingPunct="1">
              <a:spcBef>
                <a:spcPct val="20000"/>
              </a:spcBef>
              <a:buFont typeface="Arial" pitchFamily="34" charset="0"/>
              <a:buChar char="•"/>
              <a:defRPr kumimoji="1" sz="2300" kern="1200">
                <a:solidFill>
                  <a:schemeClr val="tx1"/>
                </a:solidFill>
                <a:latin typeface="+mn-lt"/>
                <a:ea typeface="+mn-ea"/>
                <a:cs typeface="+mn-cs"/>
              </a:defRPr>
            </a:lvl6pPr>
            <a:lvl7pPr marL="3389928" indent="-260763" algn="l" defTabSz="1043055" rtl="0" eaLnBrk="1" latinLnBrk="0" hangingPunct="1">
              <a:spcBef>
                <a:spcPct val="20000"/>
              </a:spcBef>
              <a:buFont typeface="Arial" pitchFamily="34" charset="0"/>
              <a:buChar char="•"/>
              <a:defRPr kumimoji="1" sz="2300" kern="1200">
                <a:solidFill>
                  <a:schemeClr val="tx1"/>
                </a:solidFill>
                <a:latin typeface="+mn-lt"/>
                <a:ea typeface="+mn-ea"/>
                <a:cs typeface="+mn-cs"/>
              </a:defRPr>
            </a:lvl7pPr>
            <a:lvl8pPr marL="3911455" indent="-260763" algn="l" defTabSz="1043055" rtl="0" eaLnBrk="1" latinLnBrk="0" hangingPunct="1">
              <a:spcBef>
                <a:spcPct val="20000"/>
              </a:spcBef>
              <a:buFont typeface="Arial" pitchFamily="34" charset="0"/>
              <a:buChar char="•"/>
              <a:defRPr kumimoji="1" sz="2300" kern="1200">
                <a:solidFill>
                  <a:schemeClr val="tx1"/>
                </a:solidFill>
                <a:latin typeface="+mn-lt"/>
                <a:ea typeface="+mn-ea"/>
                <a:cs typeface="+mn-cs"/>
              </a:defRPr>
            </a:lvl8pPr>
            <a:lvl9pPr marL="4432982" indent="-260763" algn="l" defTabSz="1043055" rtl="0" eaLnBrk="1" latinLnBrk="0" hangingPunct="1">
              <a:spcBef>
                <a:spcPct val="20000"/>
              </a:spcBef>
              <a:buFont typeface="Arial" pitchFamily="34" charset="0"/>
              <a:buChar char="•"/>
              <a:defRPr kumimoji="1" sz="2300" kern="1200">
                <a:solidFill>
                  <a:schemeClr val="tx1"/>
                </a:solidFill>
                <a:latin typeface="+mn-lt"/>
                <a:ea typeface="+mn-ea"/>
                <a:cs typeface="+mn-cs"/>
              </a:defRPr>
            </a:lvl9pPr>
          </a:lstStyle>
          <a:p>
            <a:pPr eaLnBrk="1" hangingPunct="1">
              <a:lnSpc>
                <a:spcPct val="150000"/>
              </a:lnSpc>
            </a:pPr>
            <a:r>
              <a:rPr lang="ja-JP" altLang="en-US" sz="1316" dirty="0">
                <a:latin typeface="メイリオ" panose="020B0604030504040204" pitchFamily="50" charset="-128"/>
                <a:ea typeface="メイリオ" panose="020B0604030504040204" pitchFamily="50" charset="-128"/>
              </a:rPr>
              <a:t>（２）マイナンバーカードの普及促進</a:t>
            </a:r>
          </a:p>
        </p:txBody>
      </p:sp>
      <p:sp>
        <p:nvSpPr>
          <p:cNvPr id="12" name="コンテンツ プレースホルダー 2"/>
          <p:cNvSpPr txBox="1">
            <a:spLocks/>
          </p:cNvSpPr>
          <p:nvPr/>
        </p:nvSpPr>
        <p:spPr>
          <a:xfrm>
            <a:off x="1418898" y="4597651"/>
            <a:ext cx="8259241" cy="1583627"/>
          </a:xfrm>
        </p:spPr>
        <p:txBody>
          <a:bodyPr>
            <a:noAutofit/>
          </a:bodyPr>
          <a:lstStyle>
            <a:lvl1pPr algn="l" defTabSz="1042988" rtl="0" fontAlgn="base">
              <a:spcBef>
                <a:spcPct val="20000"/>
              </a:spcBef>
              <a:spcAft>
                <a:spcPct val="0"/>
              </a:spcAft>
              <a:defRPr kumimoji="1" lang="ja-JP" altLang="en-US" sz="2100" b="1" kern="1200">
                <a:solidFill>
                  <a:srgbClr val="000000"/>
                </a:solidFill>
                <a:latin typeface="ＭＳ Ｐゴシック" panose="020B0600070205080204" pitchFamily="50" charset="-128"/>
                <a:ea typeface="ＭＳ Ｐゴシック" panose="020B0600070205080204" pitchFamily="50" charset="-128"/>
                <a:cs typeface="+mn-cs"/>
              </a:defRPr>
            </a:lvl1pPr>
            <a:lvl2pPr algn="l" defTabSz="1042988" rtl="0" fontAlgn="base">
              <a:spcBef>
                <a:spcPct val="20000"/>
              </a:spcBef>
              <a:spcAft>
                <a:spcPct val="0"/>
              </a:spcAft>
              <a:defRPr kumimoji="1" lang="ja-JP" altLang="en-US" sz="1900" kern="1200">
                <a:solidFill>
                  <a:srgbClr val="000000"/>
                </a:solidFill>
                <a:latin typeface="ＭＳ Ｐゴシック" panose="020B0600070205080204" pitchFamily="50" charset="-128"/>
                <a:ea typeface="ＭＳ Ｐゴシック" panose="020B0600070205080204" pitchFamily="50" charset="-128"/>
                <a:cs typeface="+mn-cs"/>
              </a:defRPr>
            </a:lvl2pPr>
            <a:lvl3pPr marL="282575" algn="l" defTabSz="1042988" rtl="0" fontAlgn="base">
              <a:spcBef>
                <a:spcPct val="20000"/>
              </a:spcBef>
              <a:spcAft>
                <a:spcPct val="0"/>
              </a:spcAft>
              <a:defRPr kumimoji="1" lang="ja-JP" altLang="en-US" sz="1700" kern="1200">
                <a:solidFill>
                  <a:srgbClr val="000000"/>
                </a:solidFill>
                <a:latin typeface="ＭＳ Ｐゴシック" panose="020B0600070205080204" pitchFamily="50" charset="-128"/>
                <a:ea typeface="ＭＳ Ｐゴシック" panose="020B0600070205080204" pitchFamily="50" charset="-128"/>
                <a:cs typeface="+mn-cs"/>
              </a:defRPr>
            </a:lvl3pPr>
            <a:lvl4pPr marL="471488" algn="l" defTabSz="1042988" rtl="0" fontAlgn="base">
              <a:spcBef>
                <a:spcPct val="20000"/>
              </a:spcBef>
              <a:spcAft>
                <a:spcPct val="0"/>
              </a:spcAft>
              <a:defRPr kumimoji="1" lang="ja-JP" altLang="en-US" sz="1500" kern="1200">
                <a:solidFill>
                  <a:srgbClr val="000000"/>
                </a:solidFill>
                <a:latin typeface="ＭＳ Ｐゴシック" panose="020B0600070205080204" pitchFamily="50" charset="-128"/>
                <a:ea typeface="ＭＳ Ｐゴシック" panose="020B0600070205080204" pitchFamily="50" charset="-128"/>
                <a:cs typeface="+mn-cs"/>
              </a:defRPr>
            </a:lvl4pPr>
            <a:lvl5pPr marL="660400" algn="l" defTabSz="1042988" rtl="0" fontAlgn="base">
              <a:spcBef>
                <a:spcPct val="20000"/>
              </a:spcBef>
              <a:spcAft>
                <a:spcPct val="0"/>
              </a:spcAft>
              <a:defRPr kumimoji="1" lang="ja-JP" altLang="en-US" sz="1500" kern="1200">
                <a:solidFill>
                  <a:srgbClr val="000000"/>
                </a:solidFill>
                <a:latin typeface="ＭＳ Ｐゴシック" panose="020B0600070205080204" pitchFamily="50" charset="-128"/>
                <a:ea typeface="ＭＳ Ｐゴシック" panose="020B0600070205080204" pitchFamily="50" charset="-128"/>
                <a:cs typeface="+mn-cs"/>
              </a:defRPr>
            </a:lvl5pPr>
            <a:lvl6pPr marL="2868401" indent="-260763" algn="l" defTabSz="1043055" rtl="0" eaLnBrk="1" latinLnBrk="0" hangingPunct="1">
              <a:spcBef>
                <a:spcPct val="20000"/>
              </a:spcBef>
              <a:buFont typeface="Arial" pitchFamily="34" charset="0"/>
              <a:buChar char="•"/>
              <a:defRPr kumimoji="1" sz="2300" kern="1200">
                <a:solidFill>
                  <a:schemeClr val="tx1"/>
                </a:solidFill>
                <a:latin typeface="+mn-lt"/>
                <a:ea typeface="+mn-ea"/>
                <a:cs typeface="+mn-cs"/>
              </a:defRPr>
            </a:lvl6pPr>
            <a:lvl7pPr marL="3389928" indent="-260763" algn="l" defTabSz="1043055" rtl="0" eaLnBrk="1" latinLnBrk="0" hangingPunct="1">
              <a:spcBef>
                <a:spcPct val="20000"/>
              </a:spcBef>
              <a:buFont typeface="Arial" pitchFamily="34" charset="0"/>
              <a:buChar char="•"/>
              <a:defRPr kumimoji="1" sz="2300" kern="1200">
                <a:solidFill>
                  <a:schemeClr val="tx1"/>
                </a:solidFill>
                <a:latin typeface="+mn-lt"/>
                <a:ea typeface="+mn-ea"/>
                <a:cs typeface="+mn-cs"/>
              </a:defRPr>
            </a:lvl7pPr>
            <a:lvl8pPr marL="3911455" indent="-260763" algn="l" defTabSz="1043055" rtl="0" eaLnBrk="1" latinLnBrk="0" hangingPunct="1">
              <a:spcBef>
                <a:spcPct val="20000"/>
              </a:spcBef>
              <a:buFont typeface="Arial" pitchFamily="34" charset="0"/>
              <a:buChar char="•"/>
              <a:defRPr kumimoji="1" sz="2300" kern="1200">
                <a:solidFill>
                  <a:schemeClr val="tx1"/>
                </a:solidFill>
                <a:latin typeface="+mn-lt"/>
                <a:ea typeface="+mn-ea"/>
                <a:cs typeface="+mn-cs"/>
              </a:defRPr>
            </a:lvl8pPr>
            <a:lvl9pPr marL="4432982" indent="-260763" algn="l" defTabSz="1043055" rtl="0" eaLnBrk="1" latinLnBrk="0" hangingPunct="1">
              <a:spcBef>
                <a:spcPct val="20000"/>
              </a:spcBef>
              <a:buFont typeface="Arial" pitchFamily="34" charset="0"/>
              <a:buChar char="•"/>
              <a:defRPr kumimoji="1" sz="2300" kern="1200">
                <a:solidFill>
                  <a:schemeClr val="tx1"/>
                </a:solidFill>
                <a:latin typeface="+mn-lt"/>
                <a:ea typeface="+mn-ea"/>
                <a:cs typeface="+mn-cs"/>
              </a:defRPr>
            </a:lvl9pPr>
          </a:lstStyle>
          <a:p>
            <a:pPr eaLnBrk="1" hangingPunct="1">
              <a:lnSpc>
                <a:spcPct val="150000"/>
              </a:lnSpc>
            </a:pPr>
            <a:r>
              <a:rPr lang="ja-JP" altLang="en-US" sz="1316" b="0" dirty="0">
                <a:latin typeface="メイリオ" panose="020B0604030504040204" pitchFamily="50" charset="-128"/>
                <a:ea typeface="メイリオ" panose="020B0604030504040204" pitchFamily="50" charset="-128"/>
              </a:rPr>
              <a:t>　マイナンバー制度は複数の機関に存在する特定の個人の情報が同一人のものであるということを確認するための基盤であり、公平・公正な社会保障制度や税制の基盤であるとともに、デジタル社会のインフラとして国民の利便性の向上や行政の効率化に</a:t>
            </a:r>
            <a:r>
              <a:rPr lang="ja-JP" altLang="en-US" sz="1316" b="0" dirty="0" smtClean="0">
                <a:latin typeface="メイリオ" panose="020B0604030504040204" pitchFamily="50" charset="-128"/>
                <a:ea typeface="メイリオ" panose="020B0604030504040204" pitchFamily="50" charset="-128"/>
              </a:rPr>
              <a:t>資する</a:t>
            </a:r>
            <a:r>
              <a:rPr lang="en-US" altLang="ja-JP" sz="1316" b="0" dirty="0" smtClean="0">
                <a:latin typeface="メイリオ" panose="020B0604030504040204" pitchFamily="50" charset="-128"/>
                <a:ea typeface="メイリオ" panose="020B0604030504040204" pitchFamily="50" charset="-128"/>
              </a:rPr>
              <a:t>Society5.0</a:t>
            </a:r>
            <a:r>
              <a:rPr lang="ja-JP" altLang="en-US" sz="1316" b="0" dirty="0">
                <a:latin typeface="メイリオ" panose="020B0604030504040204" pitchFamily="50" charset="-128"/>
                <a:ea typeface="メイリオ" panose="020B0604030504040204" pitchFamily="50" charset="-128"/>
              </a:rPr>
              <a:t>における必須ツールとなるため、</a:t>
            </a:r>
            <a:r>
              <a:rPr lang="ja-JP" altLang="en-US" sz="1316" b="0" dirty="0" smtClean="0">
                <a:latin typeface="メイリオ" panose="020B0604030504040204" pitchFamily="50" charset="-128"/>
                <a:ea typeface="メイリオ" panose="020B0604030504040204" pitchFamily="50" charset="-128"/>
              </a:rPr>
              <a:t>市民のマイナンバーカード</a:t>
            </a:r>
            <a:r>
              <a:rPr lang="ja-JP" altLang="en-US" sz="1316" b="0" dirty="0">
                <a:latin typeface="メイリオ" panose="020B0604030504040204" pitchFamily="50" charset="-128"/>
                <a:ea typeface="メイリオ" panose="020B0604030504040204" pitchFamily="50" charset="-128"/>
              </a:rPr>
              <a:t>の交付申請を円滑に進めるため、市民課の窓口を開設時間の延長対応など普及促進を図っていきます。</a:t>
            </a:r>
          </a:p>
        </p:txBody>
      </p:sp>
      <p:sp>
        <p:nvSpPr>
          <p:cNvPr id="6" name="コンテンツ プレースホルダー 5"/>
          <p:cNvSpPr>
            <a:spLocks noGrp="1"/>
          </p:cNvSpPr>
          <p:nvPr>
            <p:ph idx="1"/>
          </p:nvPr>
        </p:nvSpPr>
        <p:spPr/>
        <p:txBody>
          <a:bodyPr/>
          <a:lstStyle/>
          <a:p>
            <a:endParaRPr kumimoji="1" lang="ja-JP" altLang="en-US" dirty="0"/>
          </a:p>
        </p:txBody>
      </p:sp>
    </p:spTree>
    <p:extLst>
      <p:ext uri="{BB962C8B-B14F-4D97-AF65-F5344CB8AC3E}">
        <p14:creationId xmlns:p14="http://schemas.microsoft.com/office/powerpoint/2010/main" val="40104817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2"/>
          <p:cNvSpPr txBox="1">
            <a:spLocks/>
          </p:cNvSpPr>
          <p:nvPr/>
        </p:nvSpPr>
        <p:spPr>
          <a:xfrm>
            <a:off x="352396" y="4301863"/>
            <a:ext cx="9223058" cy="1927040"/>
          </a:xfrm>
          <a:prstGeom prst="rect">
            <a:avLst/>
          </a:prstGeom>
        </p:spPr>
        <p:txBody>
          <a:bodyPr vert="horz" lIns="80201" tIns="40100" rIns="80201" bIns="401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buNone/>
            </a:pPr>
            <a:endParaRPr lang="ja-JP" altLang="en-US" sz="1316" dirty="0">
              <a:ea typeface="ＭＳ Ｐゴシック" panose="020B0600070205080204" pitchFamily="50" charset="-128"/>
            </a:endParaRPr>
          </a:p>
        </p:txBody>
      </p:sp>
      <p:sp>
        <p:nvSpPr>
          <p:cNvPr id="8" name="正方形/長方形 7"/>
          <p:cNvSpPr/>
          <p:nvPr/>
        </p:nvSpPr>
        <p:spPr>
          <a:xfrm>
            <a:off x="10070819" y="7237015"/>
            <a:ext cx="532465" cy="336391"/>
          </a:xfrm>
          <a:prstGeom prst="rect">
            <a:avLst/>
          </a:prstGeom>
          <a:solidFill>
            <a:srgbClr val="E4EDF8"/>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0" rIns="144000" bIns="25200" numCol="1" spcCol="0" rtlCol="0" fromWordArt="0" anchor="ctr" anchorCtr="0" forceAA="0" compatLnSpc="1">
            <a:prstTxWarp prst="textNoShape">
              <a:avLst/>
            </a:prstTxWarp>
            <a:noAutofit/>
          </a:bodyPr>
          <a:lstStyle/>
          <a:p>
            <a:pPr algn="ctr"/>
            <a:r>
              <a:rPr kumimoji="1" lang="ja-JP" altLang="en-US" sz="1000" dirty="0" smtClean="0">
                <a:solidFill>
                  <a:schemeClr val="tx1"/>
                </a:solidFill>
                <a:latin typeface="HGPｺﾞｼｯｸM" panose="020B0600000000000000" pitchFamily="50" charset="-128"/>
                <a:ea typeface="HGPｺﾞｼｯｸM" panose="020B0600000000000000" pitchFamily="50" charset="-128"/>
              </a:rPr>
              <a:t>１０</a:t>
            </a:r>
          </a:p>
        </p:txBody>
      </p:sp>
      <p:sp>
        <p:nvSpPr>
          <p:cNvPr id="7" name="タイトル 1"/>
          <p:cNvSpPr txBox="1">
            <a:spLocks/>
          </p:cNvSpPr>
          <p:nvPr/>
        </p:nvSpPr>
        <p:spPr bwMode="auto">
          <a:xfrm>
            <a:off x="882204" y="900311"/>
            <a:ext cx="8857224" cy="773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normAutofit/>
          </a:bodyPr>
          <a:lstStyle>
            <a:lvl1pPr algn="l" defTabSz="1042988" rtl="0" fontAlgn="base">
              <a:spcBef>
                <a:spcPct val="0"/>
              </a:spcBef>
              <a:spcAft>
                <a:spcPct val="0"/>
              </a:spcAft>
              <a:defRPr kumimoji="1" sz="2400" b="1" kern="1200">
                <a:solidFill>
                  <a:srgbClr val="000000"/>
                </a:solidFill>
                <a:latin typeface="ＭＳ Ｐゴシック" panose="020B0600070205080204" pitchFamily="50" charset="-128"/>
                <a:ea typeface="ＭＳ Ｐゴシック" panose="020B0600070205080204" pitchFamily="50" charset="-128"/>
                <a:cs typeface="ＭＳ Ｐゴシック" panose="020B0600070205080204" pitchFamily="50" charset="-128"/>
              </a:defRPr>
            </a:lvl1pPr>
            <a:lvl2pPr algn="l" defTabSz="1042988" rtl="0" fontAlgn="base">
              <a:spcBef>
                <a:spcPct val="0"/>
              </a:spcBef>
              <a:spcAft>
                <a:spcPct val="0"/>
              </a:spcAft>
              <a:defRPr kumimoji="1" sz="2400" b="1">
                <a:solidFill>
                  <a:srgbClr val="000000"/>
                </a:solidFill>
                <a:latin typeface="ＭＳ Ｐゴシック" panose="020B0600070205080204" pitchFamily="50" charset="-128"/>
                <a:ea typeface="ＭＳ Ｐゴシック" panose="020B0600070205080204" pitchFamily="50" charset="-128"/>
              </a:defRPr>
            </a:lvl2pPr>
            <a:lvl3pPr algn="l" defTabSz="1042988" rtl="0" fontAlgn="base">
              <a:spcBef>
                <a:spcPct val="0"/>
              </a:spcBef>
              <a:spcAft>
                <a:spcPct val="0"/>
              </a:spcAft>
              <a:defRPr kumimoji="1" sz="2400" b="1">
                <a:solidFill>
                  <a:srgbClr val="000000"/>
                </a:solidFill>
                <a:latin typeface="ＭＳ Ｐゴシック" panose="020B0600070205080204" pitchFamily="50" charset="-128"/>
                <a:ea typeface="ＭＳ Ｐゴシック" panose="020B0600070205080204" pitchFamily="50" charset="-128"/>
              </a:defRPr>
            </a:lvl3pPr>
            <a:lvl4pPr algn="l" defTabSz="1042988" rtl="0" fontAlgn="base">
              <a:spcBef>
                <a:spcPct val="0"/>
              </a:spcBef>
              <a:spcAft>
                <a:spcPct val="0"/>
              </a:spcAft>
              <a:defRPr kumimoji="1" sz="2400" b="1">
                <a:solidFill>
                  <a:srgbClr val="000000"/>
                </a:solidFill>
                <a:latin typeface="ＭＳ Ｐゴシック" panose="020B0600070205080204" pitchFamily="50" charset="-128"/>
                <a:ea typeface="ＭＳ Ｐゴシック" panose="020B0600070205080204" pitchFamily="50" charset="-128"/>
              </a:defRPr>
            </a:lvl4pPr>
            <a:lvl5pPr algn="l" defTabSz="1042988" rtl="0" fontAlgn="base">
              <a:spcBef>
                <a:spcPct val="0"/>
              </a:spcBef>
              <a:spcAft>
                <a:spcPct val="0"/>
              </a:spcAft>
              <a:defRPr kumimoji="1" sz="2400" b="1">
                <a:solidFill>
                  <a:srgbClr val="000000"/>
                </a:solidFill>
                <a:latin typeface="ＭＳ Ｐゴシック" panose="020B0600070205080204" pitchFamily="50" charset="-128"/>
                <a:ea typeface="ＭＳ Ｐゴシック" panose="020B0600070205080204" pitchFamily="50" charset="-128"/>
              </a:defRPr>
            </a:lvl5pPr>
            <a:lvl6pPr marL="457200" algn="l" defTabSz="1042988" rtl="0" fontAlgn="base">
              <a:spcBef>
                <a:spcPct val="0"/>
              </a:spcBef>
              <a:spcAft>
                <a:spcPct val="0"/>
              </a:spcAft>
              <a:defRPr kumimoji="1" sz="2400" b="1">
                <a:solidFill>
                  <a:srgbClr val="000000"/>
                </a:solidFill>
                <a:latin typeface="ＭＳ Ｐゴシック" panose="020B0600070205080204" pitchFamily="50" charset="-128"/>
                <a:ea typeface="ＭＳ Ｐゴシック" panose="020B0600070205080204" pitchFamily="50" charset="-128"/>
              </a:defRPr>
            </a:lvl6pPr>
            <a:lvl7pPr marL="914400" algn="l" defTabSz="1042988" rtl="0" fontAlgn="base">
              <a:spcBef>
                <a:spcPct val="0"/>
              </a:spcBef>
              <a:spcAft>
                <a:spcPct val="0"/>
              </a:spcAft>
              <a:defRPr kumimoji="1" sz="2400" b="1">
                <a:solidFill>
                  <a:srgbClr val="000000"/>
                </a:solidFill>
                <a:latin typeface="ＭＳ Ｐゴシック" panose="020B0600070205080204" pitchFamily="50" charset="-128"/>
                <a:ea typeface="ＭＳ Ｐゴシック" panose="020B0600070205080204" pitchFamily="50" charset="-128"/>
              </a:defRPr>
            </a:lvl7pPr>
            <a:lvl8pPr marL="1371600" algn="l" defTabSz="1042988" rtl="0" fontAlgn="base">
              <a:spcBef>
                <a:spcPct val="0"/>
              </a:spcBef>
              <a:spcAft>
                <a:spcPct val="0"/>
              </a:spcAft>
              <a:defRPr kumimoji="1" sz="2400" b="1">
                <a:solidFill>
                  <a:srgbClr val="000000"/>
                </a:solidFill>
                <a:latin typeface="ＭＳ Ｐゴシック" panose="020B0600070205080204" pitchFamily="50" charset="-128"/>
                <a:ea typeface="ＭＳ Ｐゴシック" panose="020B0600070205080204" pitchFamily="50" charset="-128"/>
              </a:defRPr>
            </a:lvl8pPr>
            <a:lvl9pPr marL="1828800" algn="l" defTabSz="1042988" rtl="0" fontAlgn="base">
              <a:spcBef>
                <a:spcPct val="0"/>
              </a:spcBef>
              <a:spcAft>
                <a:spcPct val="0"/>
              </a:spcAft>
              <a:defRPr kumimoji="1" sz="2400" b="1">
                <a:solidFill>
                  <a:srgbClr val="000000"/>
                </a:solidFill>
                <a:latin typeface="ＭＳ Ｐゴシック" panose="020B0600070205080204" pitchFamily="50" charset="-128"/>
                <a:ea typeface="ＭＳ Ｐゴシック" panose="020B0600070205080204" pitchFamily="50" charset="-128"/>
              </a:defRPr>
            </a:lvl9pPr>
          </a:lstStyle>
          <a:p>
            <a:pPr eaLnBrk="1" hangingPunct="1"/>
            <a:r>
              <a:rPr lang="ja-JP" altLang="en-US" sz="2193" dirty="0">
                <a:latin typeface="メイリオ" panose="020B0604030504040204" pitchFamily="50" charset="-128"/>
                <a:ea typeface="メイリオ" panose="020B0604030504040204" pitchFamily="50" charset="-128"/>
              </a:rPr>
              <a:t>第３章　ＤＸ推進に向けた</a:t>
            </a:r>
            <a:r>
              <a:rPr lang="ja-JP" altLang="en-US" sz="2193" dirty="0" smtClean="0">
                <a:latin typeface="メイリオ" panose="020B0604030504040204" pitchFamily="50" charset="-128"/>
                <a:ea typeface="メイリオ" panose="020B0604030504040204" pitchFamily="50" charset="-128"/>
              </a:rPr>
              <a:t>取り組み</a:t>
            </a:r>
            <a:endParaRPr lang="ja-JP" altLang="en-US" sz="2193" dirty="0">
              <a:latin typeface="メイリオ" panose="020B0604030504040204" pitchFamily="50" charset="-128"/>
              <a:ea typeface="メイリオ" panose="020B0604030504040204" pitchFamily="50" charset="-128"/>
            </a:endParaRPr>
          </a:p>
        </p:txBody>
      </p:sp>
      <p:sp>
        <p:nvSpPr>
          <p:cNvPr id="9" name="コンテンツ プレースホルダー 2"/>
          <p:cNvSpPr txBox="1">
            <a:spLocks/>
          </p:cNvSpPr>
          <p:nvPr/>
        </p:nvSpPr>
        <p:spPr>
          <a:xfrm>
            <a:off x="1091109" y="1774332"/>
            <a:ext cx="8713208" cy="350115"/>
          </a:xfrm>
        </p:spPr>
        <p:txBody>
          <a:bodyPr>
            <a:noAutofit/>
          </a:bodyPr>
          <a:lstStyle>
            <a:lvl1pPr algn="l" defTabSz="1042988" rtl="0" fontAlgn="base">
              <a:spcBef>
                <a:spcPct val="20000"/>
              </a:spcBef>
              <a:spcAft>
                <a:spcPct val="0"/>
              </a:spcAft>
              <a:defRPr kumimoji="1" lang="ja-JP" altLang="en-US" sz="2100" b="1" kern="1200">
                <a:solidFill>
                  <a:srgbClr val="000000"/>
                </a:solidFill>
                <a:latin typeface="ＭＳ Ｐゴシック" panose="020B0600070205080204" pitchFamily="50" charset="-128"/>
                <a:ea typeface="ＭＳ Ｐゴシック" panose="020B0600070205080204" pitchFamily="50" charset="-128"/>
                <a:cs typeface="+mn-cs"/>
              </a:defRPr>
            </a:lvl1pPr>
            <a:lvl2pPr algn="l" defTabSz="1042988" rtl="0" fontAlgn="base">
              <a:spcBef>
                <a:spcPct val="20000"/>
              </a:spcBef>
              <a:spcAft>
                <a:spcPct val="0"/>
              </a:spcAft>
              <a:defRPr kumimoji="1" lang="ja-JP" altLang="en-US" sz="1900" kern="1200">
                <a:solidFill>
                  <a:srgbClr val="000000"/>
                </a:solidFill>
                <a:latin typeface="ＭＳ Ｐゴシック" panose="020B0600070205080204" pitchFamily="50" charset="-128"/>
                <a:ea typeface="ＭＳ Ｐゴシック" panose="020B0600070205080204" pitchFamily="50" charset="-128"/>
                <a:cs typeface="+mn-cs"/>
              </a:defRPr>
            </a:lvl2pPr>
            <a:lvl3pPr marL="282575" algn="l" defTabSz="1042988" rtl="0" fontAlgn="base">
              <a:spcBef>
                <a:spcPct val="20000"/>
              </a:spcBef>
              <a:spcAft>
                <a:spcPct val="0"/>
              </a:spcAft>
              <a:defRPr kumimoji="1" lang="ja-JP" altLang="en-US" sz="1700" kern="1200">
                <a:solidFill>
                  <a:srgbClr val="000000"/>
                </a:solidFill>
                <a:latin typeface="ＭＳ Ｐゴシック" panose="020B0600070205080204" pitchFamily="50" charset="-128"/>
                <a:ea typeface="ＭＳ Ｐゴシック" panose="020B0600070205080204" pitchFamily="50" charset="-128"/>
                <a:cs typeface="+mn-cs"/>
              </a:defRPr>
            </a:lvl3pPr>
            <a:lvl4pPr marL="471488" algn="l" defTabSz="1042988" rtl="0" fontAlgn="base">
              <a:spcBef>
                <a:spcPct val="20000"/>
              </a:spcBef>
              <a:spcAft>
                <a:spcPct val="0"/>
              </a:spcAft>
              <a:defRPr kumimoji="1" lang="ja-JP" altLang="en-US" sz="1500" kern="1200">
                <a:solidFill>
                  <a:srgbClr val="000000"/>
                </a:solidFill>
                <a:latin typeface="ＭＳ Ｐゴシック" panose="020B0600070205080204" pitchFamily="50" charset="-128"/>
                <a:ea typeface="ＭＳ Ｐゴシック" panose="020B0600070205080204" pitchFamily="50" charset="-128"/>
                <a:cs typeface="+mn-cs"/>
              </a:defRPr>
            </a:lvl4pPr>
            <a:lvl5pPr marL="660400" algn="l" defTabSz="1042988" rtl="0" fontAlgn="base">
              <a:spcBef>
                <a:spcPct val="20000"/>
              </a:spcBef>
              <a:spcAft>
                <a:spcPct val="0"/>
              </a:spcAft>
              <a:defRPr kumimoji="1" lang="ja-JP" altLang="en-US" sz="1500" kern="1200">
                <a:solidFill>
                  <a:srgbClr val="000000"/>
                </a:solidFill>
                <a:latin typeface="ＭＳ Ｐゴシック" panose="020B0600070205080204" pitchFamily="50" charset="-128"/>
                <a:ea typeface="ＭＳ Ｐゴシック" panose="020B0600070205080204" pitchFamily="50" charset="-128"/>
                <a:cs typeface="+mn-cs"/>
              </a:defRPr>
            </a:lvl5pPr>
            <a:lvl6pPr marL="2868401" indent="-260763" algn="l" defTabSz="1043055" rtl="0" eaLnBrk="1" latinLnBrk="0" hangingPunct="1">
              <a:spcBef>
                <a:spcPct val="20000"/>
              </a:spcBef>
              <a:buFont typeface="Arial" pitchFamily="34" charset="0"/>
              <a:buChar char="•"/>
              <a:defRPr kumimoji="1" sz="2300" kern="1200">
                <a:solidFill>
                  <a:schemeClr val="tx1"/>
                </a:solidFill>
                <a:latin typeface="+mn-lt"/>
                <a:ea typeface="+mn-ea"/>
                <a:cs typeface="+mn-cs"/>
              </a:defRPr>
            </a:lvl6pPr>
            <a:lvl7pPr marL="3389928" indent="-260763" algn="l" defTabSz="1043055" rtl="0" eaLnBrk="1" latinLnBrk="0" hangingPunct="1">
              <a:spcBef>
                <a:spcPct val="20000"/>
              </a:spcBef>
              <a:buFont typeface="Arial" pitchFamily="34" charset="0"/>
              <a:buChar char="•"/>
              <a:defRPr kumimoji="1" sz="2300" kern="1200">
                <a:solidFill>
                  <a:schemeClr val="tx1"/>
                </a:solidFill>
                <a:latin typeface="+mn-lt"/>
                <a:ea typeface="+mn-ea"/>
                <a:cs typeface="+mn-cs"/>
              </a:defRPr>
            </a:lvl7pPr>
            <a:lvl8pPr marL="3911455" indent="-260763" algn="l" defTabSz="1043055" rtl="0" eaLnBrk="1" latinLnBrk="0" hangingPunct="1">
              <a:spcBef>
                <a:spcPct val="20000"/>
              </a:spcBef>
              <a:buFont typeface="Arial" pitchFamily="34" charset="0"/>
              <a:buChar char="•"/>
              <a:defRPr kumimoji="1" sz="2300" kern="1200">
                <a:solidFill>
                  <a:schemeClr val="tx1"/>
                </a:solidFill>
                <a:latin typeface="+mn-lt"/>
                <a:ea typeface="+mn-ea"/>
                <a:cs typeface="+mn-cs"/>
              </a:defRPr>
            </a:lvl8pPr>
            <a:lvl9pPr marL="4432982" indent="-260763" algn="l" defTabSz="1043055" rtl="0" eaLnBrk="1" latinLnBrk="0" hangingPunct="1">
              <a:spcBef>
                <a:spcPct val="20000"/>
              </a:spcBef>
              <a:buFont typeface="Arial" pitchFamily="34" charset="0"/>
              <a:buChar char="•"/>
              <a:defRPr kumimoji="1" sz="2300" kern="1200">
                <a:solidFill>
                  <a:schemeClr val="tx1"/>
                </a:solidFill>
                <a:latin typeface="+mn-lt"/>
                <a:ea typeface="+mn-ea"/>
                <a:cs typeface="+mn-cs"/>
              </a:defRPr>
            </a:lvl9pPr>
          </a:lstStyle>
          <a:p>
            <a:pPr eaLnBrk="1" hangingPunct="1"/>
            <a:r>
              <a:rPr lang="ja-JP" altLang="en-US" sz="1750" dirty="0">
                <a:latin typeface="メイリオ" panose="020B0604030504040204" pitchFamily="50" charset="-128"/>
                <a:ea typeface="メイリオ" panose="020B0604030504040204" pitchFamily="50" charset="-128"/>
              </a:rPr>
              <a:t>１．重点的に</a:t>
            </a:r>
            <a:r>
              <a:rPr lang="ja-JP" altLang="en-US" sz="1750" dirty="0" smtClean="0">
                <a:latin typeface="メイリオ" panose="020B0604030504040204" pitchFamily="50" charset="-128"/>
                <a:ea typeface="メイリオ" panose="020B0604030504040204" pitchFamily="50" charset="-128"/>
              </a:rPr>
              <a:t>取り組む</a:t>
            </a:r>
            <a:r>
              <a:rPr lang="ja-JP" altLang="en-US" sz="1750" dirty="0">
                <a:latin typeface="メイリオ" panose="020B0604030504040204" pitchFamily="50" charset="-128"/>
                <a:ea typeface="メイリオ" panose="020B0604030504040204" pitchFamily="50" charset="-128"/>
              </a:rPr>
              <a:t>事項</a:t>
            </a:r>
          </a:p>
        </p:txBody>
      </p:sp>
      <p:sp>
        <p:nvSpPr>
          <p:cNvPr id="10" name="コンテンツ プレースホルダー 2"/>
          <p:cNvSpPr txBox="1">
            <a:spLocks/>
          </p:cNvSpPr>
          <p:nvPr/>
        </p:nvSpPr>
        <p:spPr>
          <a:xfrm>
            <a:off x="1191915" y="2095754"/>
            <a:ext cx="8713208" cy="360158"/>
          </a:xfrm>
        </p:spPr>
        <p:txBody>
          <a:bodyPr>
            <a:noAutofit/>
          </a:bodyPr>
          <a:lstStyle>
            <a:lvl1pPr algn="l" defTabSz="1042988" rtl="0" fontAlgn="base">
              <a:spcBef>
                <a:spcPct val="20000"/>
              </a:spcBef>
              <a:spcAft>
                <a:spcPct val="0"/>
              </a:spcAft>
              <a:defRPr kumimoji="1" lang="ja-JP" altLang="en-US" sz="2100" b="1" kern="1200">
                <a:solidFill>
                  <a:srgbClr val="000000"/>
                </a:solidFill>
                <a:latin typeface="ＭＳ Ｐゴシック" panose="020B0600070205080204" pitchFamily="50" charset="-128"/>
                <a:ea typeface="ＭＳ Ｐゴシック" panose="020B0600070205080204" pitchFamily="50" charset="-128"/>
                <a:cs typeface="+mn-cs"/>
              </a:defRPr>
            </a:lvl1pPr>
            <a:lvl2pPr algn="l" defTabSz="1042988" rtl="0" fontAlgn="base">
              <a:spcBef>
                <a:spcPct val="20000"/>
              </a:spcBef>
              <a:spcAft>
                <a:spcPct val="0"/>
              </a:spcAft>
              <a:defRPr kumimoji="1" lang="ja-JP" altLang="en-US" sz="1900" kern="1200">
                <a:solidFill>
                  <a:srgbClr val="000000"/>
                </a:solidFill>
                <a:latin typeface="ＭＳ Ｐゴシック" panose="020B0600070205080204" pitchFamily="50" charset="-128"/>
                <a:ea typeface="ＭＳ Ｐゴシック" panose="020B0600070205080204" pitchFamily="50" charset="-128"/>
                <a:cs typeface="+mn-cs"/>
              </a:defRPr>
            </a:lvl2pPr>
            <a:lvl3pPr marL="282575" algn="l" defTabSz="1042988" rtl="0" fontAlgn="base">
              <a:spcBef>
                <a:spcPct val="20000"/>
              </a:spcBef>
              <a:spcAft>
                <a:spcPct val="0"/>
              </a:spcAft>
              <a:defRPr kumimoji="1" lang="ja-JP" altLang="en-US" sz="1700" kern="1200">
                <a:solidFill>
                  <a:srgbClr val="000000"/>
                </a:solidFill>
                <a:latin typeface="ＭＳ Ｐゴシック" panose="020B0600070205080204" pitchFamily="50" charset="-128"/>
                <a:ea typeface="ＭＳ Ｐゴシック" panose="020B0600070205080204" pitchFamily="50" charset="-128"/>
                <a:cs typeface="+mn-cs"/>
              </a:defRPr>
            </a:lvl3pPr>
            <a:lvl4pPr marL="471488" algn="l" defTabSz="1042988" rtl="0" fontAlgn="base">
              <a:spcBef>
                <a:spcPct val="20000"/>
              </a:spcBef>
              <a:spcAft>
                <a:spcPct val="0"/>
              </a:spcAft>
              <a:defRPr kumimoji="1" lang="ja-JP" altLang="en-US" sz="1500" kern="1200">
                <a:solidFill>
                  <a:srgbClr val="000000"/>
                </a:solidFill>
                <a:latin typeface="ＭＳ Ｐゴシック" panose="020B0600070205080204" pitchFamily="50" charset="-128"/>
                <a:ea typeface="ＭＳ Ｐゴシック" panose="020B0600070205080204" pitchFamily="50" charset="-128"/>
                <a:cs typeface="+mn-cs"/>
              </a:defRPr>
            </a:lvl4pPr>
            <a:lvl5pPr marL="660400" algn="l" defTabSz="1042988" rtl="0" fontAlgn="base">
              <a:spcBef>
                <a:spcPct val="20000"/>
              </a:spcBef>
              <a:spcAft>
                <a:spcPct val="0"/>
              </a:spcAft>
              <a:defRPr kumimoji="1" lang="ja-JP" altLang="en-US" sz="1500" kern="1200">
                <a:solidFill>
                  <a:srgbClr val="000000"/>
                </a:solidFill>
                <a:latin typeface="ＭＳ Ｐゴシック" panose="020B0600070205080204" pitchFamily="50" charset="-128"/>
                <a:ea typeface="ＭＳ Ｐゴシック" panose="020B0600070205080204" pitchFamily="50" charset="-128"/>
                <a:cs typeface="+mn-cs"/>
              </a:defRPr>
            </a:lvl5pPr>
            <a:lvl6pPr marL="2868401" indent="-260763" algn="l" defTabSz="1043055" rtl="0" eaLnBrk="1" latinLnBrk="0" hangingPunct="1">
              <a:spcBef>
                <a:spcPct val="20000"/>
              </a:spcBef>
              <a:buFont typeface="Arial" pitchFamily="34" charset="0"/>
              <a:buChar char="•"/>
              <a:defRPr kumimoji="1" sz="2300" kern="1200">
                <a:solidFill>
                  <a:schemeClr val="tx1"/>
                </a:solidFill>
                <a:latin typeface="+mn-lt"/>
                <a:ea typeface="+mn-ea"/>
                <a:cs typeface="+mn-cs"/>
              </a:defRPr>
            </a:lvl6pPr>
            <a:lvl7pPr marL="3389928" indent="-260763" algn="l" defTabSz="1043055" rtl="0" eaLnBrk="1" latinLnBrk="0" hangingPunct="1">
              <a:spcBef>
                <a:spcPct val="20000"/>
              </a:spcBef>
              <a:buFont typeface="Arial" pitchFamily="34" charset="0"/>
              <a:buChar char="•"/>
              <a:defRPr kumimoji="1" sz="2300" kern="1200">
                <a:solidFill>
                  <a:schemeClr val="tx1"/>
                </a:solidFill>
                <a:latin typeface="+mn-lt"/>
                <a:ea typeface="+mn-ea"/>
                <a:cs typeface="+mn-cs"/>
              </a:defRPr>
            </a:lvl7pPr>
            <a:lvl8pPr marL="3911455" indent="-260763" algn="l" defTabSz="1043055" rtl="0" eaLnBrk="1" latinLnBrk="0" hangingPunct="1">
              <a:spcBef>
                <a:spcPct val="20000"/>
              </a:spcBef>
              <a:buFont typeface="Arial" pitchFamily="34" charset="0"/>
              <a:buChar char="•"/>
              <a:defRPr kumimoji="1" sz="2300" kern="1200">
                <a:solidFill>
                  <a:schemeClr val="tx1"/>
                </a:solidFill>
                <a:latin typeface="+mn-lt"/>
                <a:ea typeface="+mn-ea"/>
                <a:cs typeface="+mn-cs"/>
              </a:defRPr>
            </a:lvl8pPr>
            <a:lvl9pPr marL="4432982" indent="-260763" algn="l" defTabSz="1043055" rtl="0" eaLnBrk="1" latinLnBrk="0" hangingPunct="1">
              <a:spcBef>
                <a:spcPct val="20000"/>
              </a:spcBef>
              <a:buFont typeface="Arial" pitchFamily="34" charset="0"/>
              <a:buChar char="•"/>
              <a:defRPr kumimoji="1" sz="2300" kern="1200">
                <a:solidFill>
                  <a:schemeClr val="tx1"/>
                </a:solidFill>
                <a:latin typeface="+mn-lt"/>
                <a:ea typeface="+mn-ea"/>
                <a:cs typeface="+mn-cs"/>
              </a:defRPr>
            </a:lvl9pPr>
          </a:lstStyle>
          <a:p>
            <a:pPr eaLnBrk="1" hangingPunct="1">
              <a:lnSpc>
                <a:spcPct val="150000"/>
              </a:lnSpc>
            </a:pPr>
            <a:r>
              <a:rPr lang="ja-JP" altLang="en-US" sz="1316" dirty="0">
                <a:latin typeface="メイリオ" panose="020B0604030504040204" pitchFamily="50" charset="-128"/>
                <a:ea typeface="メイリオ" panose="020B0604030504040204" pitchFamily="50" charset="-128"/>
              </a:rPr>
              <a:t>（３）行政</a:t>
            </a:r>
            <a:r>
              <a:rPr lang="ja-JP" altLang="en-US" sz="1316" dirty="0" smtClean="0">
                <a:latin typeface="メイリオ" panose="020B0604030504040204" pitchFamily="50" charset="-128"/>
                <a:ea typeface="メイリオ" panose="020B0604030504040204" pitchFamily="50" charset="-128"/>
              </a:rPr>
              <a:t>手続の</a:t>
            </a:r>
            <a:r>
              <a:rPr lang="ja-JP" altLang="en-US" sz="1316" dirty="0">
                <a:latin typeface="メイリオ" panose="020B0604030504040204" pitchFamily="50" charset="-128"/>
                <a:ea typeface="メイリオ" panose="020B0604030504040204" pitchFamily="50" charset="-128"/>
              </a:rPr>
              <a:t>オンライン化</a:t>
            </a:r>
          </a:p>
        </p:txBody>
      </p:sp>
      <p:sp>
        <p:nvSpPr>
          <p:cNvPr id="11" name="コンテンツ プレースホルダー 2"/>
          <p:cNvSpPr txBox="1">
            <a:spLocks/>
          </p:cNvSpPr>
          <p:nvPr/>
        </p:nvSpPr>
        <p:spPr>
          <a:xfrm>
            <a:off x="1418898" y="2413223"/>
            <a:ext cx="8259241" cy="2413502"/>
          </a:xfrm>
        </p:spPr>
        <p:txBody>
          <a:bodyPr>
            <a:noAutofit/>
          </a:bodyPr>
          <a:lstStyle>
            <a:lvl1pPr algn="l" defTabSz="1042988" rtl="0" fontAlgn="base">
              <a:spcBef>
                <a:spcPct val="20000"/>
              </a:spcBef>
              <a:spcAft>
                <a:spcPct val="0"/>
              </a:spcAft>
              <a:defRPr kumimoji="1" lang="ja-JP" altLang="en-US" sz="2100" b="1" kern="1200">
                <a:solidFill>
                  <a:srgbClr val="000000"/>
                </a:solidFill>
                <a:latin typeface="ＭＳ Ｐゴシック" panose="020B0600070205080204" pitchFamily="50" charset="-128"/>
                <a:ea typeface="ＭＳ Ｐゴシック" panose="020B0600070205080204" pitchFamily="50" charset="-128"/>
                <a:cs typeface="+mn-cs"/>
              </a:defRPr>
            </a:lvl1pPr>
            <a:lvl2pPr algn="l" defTabSz="1042988" rtl="0" fontAlgn="base">
              <a:spcBef>
                <a:spcPct val="20000"/>
              </a:spcBef>
              <a:spcAft>
                <a:spcPct val="0"/>
              </a:spcAft>
              <a:defRPr kumimoji="1" lang="ja-JP" altLang="en-US" sz="1900" kern="1200">
                <a:solidFill>
                  <a:srgbClr val="000000"/>
                </a:solidFill>
                <a:latin typeface="ＭＳ Ｐゴシック" panose="020B0600070205080204" pitchFamily="50" charset="-128"/>
                <a:ea typeface="ＭＳ Ｐゴシック" panose="020B0600070205080204" pitchFamily="50" charset="-128"/>
                <a:cs typeface="+mn-cs"/>
              </a:defRPr>
            </a:lvl2pPr>
            <a:lvl3pPr marL="282575" algn="l" defTabSz="1042988" rtl="0" fontAlgn="base">
              <a:spcBef>
                <a:spcPct val="20000"/>
              </a:spcBef>
              <a:spcAft>
                <a:spcPct val="0"/>
              </a:spcAft>
              <a:defRPr kumimoji="1" lang="ja-JP" altLang="en-US" sz="1700" kern="1200">
                <a:solidFill>
                  <a:srgbClr val="000000"/>
                </a:solidFill>
                <a:latin typeface="ＭＳ Ｐゴシック" panose="020B0600070205080204" pitchFamily="50" charset="-128"/>
                <a:ea typeface="ＭＳ Ｐゴシック" panose="020B0600070205080204" pitchFamily="50" charset="-128"/>
                <a:cs typeface="+mn-cs"/>
              </a:defRPr>
            </a:lvl3pPr>
            <a:lvl4pPr marL="471488" algn="l" defTabSz="1042988" rtl="0" fontAlgn="base">
              <a:spcBef>
                <a:spcPct val="20000"/>
              </a:spcBef>
              <a:spcAft>
                <a:spcPct val="0"/>
              </a:spcAft>
              <a:defRPr kumimoji="1" lang="ja-JP" altLang="en-US" sz="1500" kern="1200">
                <a:solidFill>
                  <a:srgbClr val="000000"/>
                </a:solidFill>
                <a:latin typeface="ＭＳ Ｐゴシック" panose="020B0600070205080204" pitchFamily="50" charset="-128"/>
                <a:ea typeface="ＭＳ Ｐゴシック" panose="020B0600070205080204" pitchFamily="50" charset="-128"/>
                <a:cs typeface="+mn-cs"/>
              </a:defRPr>
            </a:lvl4pPr>
            <a:lvl5pPr marL="660400" algn="l" defTabSz="1042988" rtl="0" fontAlgn="base">
              <a:spcBef>
                <a:spcPct val="20000"/>
              </a:spcBef>
              <a:spcAft>
                <a:spcPct val="0"/>
              </a:spcAft>
              <a:defRPr kumimoji="1" lang="ja-JP" altLang="en-US" sz="1500" kern="1200">
                <a:solidFill>
                  <a:srgbClr val="000000"/>
                </a:solidFill>
                <a:latin typeface="ＭＳ Ｐゴシック" panose="020B0600070205080204" pitchFamily="50" charset="-128"/>
                <a:ea typeface="ＭＳ Ｐゴシック" panose="020B0600070205080204" pitchFamily="50" charset="-128"/>
                <a:cs typeface="+mn-cs"/>
              </a:defRPr>
            </a:lvl5pPr>
            <a:lvl6pPr marL="2868401" indent="-260763" algn="l" defTabSz="1043055" rtl="0" eaLnBrk="1" latinLnBrk="0" hangingPunct="1">
              <a:spcBef>
                <a:spcPct val="20000"/>
              </a:spcBef>
              <a:buFont typeface="Arial" pitchFamily="34" charset="0"/>
              <a:buChar char="•"/>
              <a:defRPr kumimoji="1" sz="2300" kern="1200">
                <a:solidFill>
                  <a:schemeClr val="tx1"/>
                </a:solidFill>
                <a:latin typeface="+mn-lt"/>
                <a:ea typeface="+mn-ea"/>
                <a:cs typeface="+mn-cs"/>
              </a:defRPr>
            </a:lvl6pPr>
            <a:lvl7pPr marL="3389928" indent="-260763" algn="l" defTabSz="1043055" rtl="0" eaLnBrk="1" latinLnBrk="0" hangingPunct="1">
              <a:spcBef>
                <a:spcPct val="20000"/>
              </a:spcBef>
              <a:buFont typeface="Arial" pitchFamily="34" charset="0"/>
              <a:buChar char="•"/>
              <a:defRPr kumimoji="1" sz="2300" kern="1200">
                <a:solidFill>
                  <a:schemeClr val="tx1"/>
                </a:solidFill>
                <a:latin typeface="+mn-lt"/>
                <a:ea typeface="+mn-ea"/>
                <a:cs typeface="+mn-cs"/>
              </a:defRPr>
            </a:lvl7pPr>
            <a:lvl8pPr marL="3911455" indent="-260763" algn="l" defTabSz="1043055" rtl="0" eaLnBrk="1" latinLnBrk="0" hangingPunct="1">
              <a:spcBef>
                <a:spcPct val="20000"/>
              </a:spcBef>
              <a:buFont typeface="Arial" pitchFamily="34" charset="0"/>
              <a:buChar char="•"/>
              <a:defRPr kumimoji="1" sz="2300" kern="1200">
                <a:solidFill>
                  <a:schemeClr val="tx1"/>
                </a:solidFill>
                <a:latin typeface="+mn-lt"/>
                <a:ea typeface="+mn-ea"/>
                <a:cs typeface="+mn-cs"/>
              </a:defRPr>
            </a:lvl8pPr>
            <a:lvl9pPr marL="4432982" indent="-260763" algn="l" defTabSz="1043055" rtl="0" eaLnBrk="1" latinLnBrk="0" hangingPunct="1">
              <a:spcBef>
                <a:spcPct val="20000"/>
              </a:spcBef>
              <a:buFont typeface="Arial" pitchFamily="34" charset="0"/>
              <a:buChar char="•"/>
              <a:defRPr kumimoji="1" sz="2300" kern="1200">
                <a:solidFill>
                  <a:schemeClr val="tx1"/>
                </a:solidFill>
                <a:latin typeface="+mn-lt"/>
                <a:ea typeface="+mn-ea"/>
                <a:cs typeface="+mn-cs"/>
              </a:defRPr>
            </a:lvl9pPr>
          </a:lstStyle>
          <a:p>
            <a:pPr eaLnBrk="1" hangingPunct="1">
              <a:lnSpc>
                <a:spcPct val="150000"/>
              </a:lnSpc>
            </a:pPr>
            <a:r>
              <a:rPr lang="ja-JP" altLang="en-US" sz="1316" b="0" dirty="0">
                <a:latin typeface="メイリオ" panose="020B0604030504040204" pitchFamily="50" charset="-128"/>
                <a:ea typeface="メイリオ" panose="020B0604030504040204" pitchFamily="50" charset="-128"/>
              </a:rPr>
              <a:t>　行政手続の利用者と行政機関間のフロント部分だけでなく、バックオフィスを含めたプロセスの再設計を行うことが重要であるとされています。「優先的に取り組むべき手続」として、「処理件数が多く住民等の利便性の向上や業務の効率化効果が高いと考えられる手続」「住民のライフイベントに際し、多数存在する手続をワンストップで行うために必要と考えられる手続」があげられており、デジタル化による利便性の向上を国民が早期に享受できるよう、全自治体で、特に国民の利便性向上に資する手続について、マイナポータルからマイナンバーカードを用いてオンライン手続を可能にするとされています。本市においても、</a:t>
            </a:r>
            <a:r>
              <a:rPr lang="en-US" altLang="ja-JP" sz="1316" b="0" dirty="0">
                <a:latin typeface="メイリオ" panose="020B0604030504040204" pitchFamily="50" charset="-128"/>
                <a:ea typeface="メイリオ" panose="020B0604030504040204" pitchFamily="50" charset="-128"/>
              </a:rPr>
              <a:t>『</a:t>
            </a:r>
            <a:r>
              <a:rPr lang="ja-JP" altLang="en-US" sz="1316" b="0" dirty="0">
                <a:latin typeface="メイリオ" panose="020B0604030504040204" pitchFamily="50" charset="-128"/>
                <a:ea typeface="メイリオ" panose="020B0604030504040204" pitchFamily="50" charset="-128"/>
              </a:rPr>
              <a:t>地方公共団体が優先的にオンライン化を推進すべき手続</a:t>
            </a:r>
            <a:r>
              <a:rPr lang="en-US" altLang="ja-JP" sz="1316" b="0" dirty="0">
                <a:latin typeface="メイリオ" panose="020B0604030504040204" pitchFamily="50" charset="-128"/>
                <a:ea typeface="メイリオ" panose="020B0604030504040204" pitchFamily="50" charset="-128"/>
              </a:rPr>
              <a:t>』</a:t>
            </a:r>
            <a:r>
              <a:rPr lang="ja-JP" altLang="en-US" sz="1316" b="0" dirty="0">
                <a:latin typeface="メイリオ" panose="020B0604030504040204" pitchFamily="50" charset="-128"/>
                <a:ea typeface="メイリオ" panose="020B0604030504040204" pitchFamily="50" charset="-128"/>
              </a:rPr>
              <a:t>である対象業務については、多くの</a:t>
            </a:r>
            <a:r>
              <a:rPr lang="ja-JP" altLang="en-US" sz="1316" b="0" dirty="0" smtClean="0">
                <a:latin typeface="メイリオ" panose="020B0604030504040204" pitchFamily="50" charset="-128"/>
                <a:ea typeface="メイリオ" panose="020B0604030504040204" pitchFamily="50" charset="-128"/>
              </a:rPr>
              <a:t>手続が</a:t>
            </a:r>
            <a:r>
              <a:rPr lang="ja-JP" altLang="en-US" sz="1316" b="0" dirty="0">
                <a:latin typeface="メイリオ" panose="020B0604030504040204" pitchFamily="50" charset="-128"/>
                <a:ea typeface="メイリオ" panose="020B0604030504040204" pitchFamily="50" charset="-128"/>
              </a:rPr>
              <a:t>デジタル化未対応であることから、早急にオンライン化の</a:t>
            </a:r>
            <a:r>
              <a:rPr lang="ja-JP" altLang="en-US" sz="1316" b="0" dirty="0" smtClean="0">
                <a:latin typeface="メイリオ" panose="020B0604030504040204" pitchFamily="50" charset="-128"/>
                <a:ea typeface="メイリオ" panose="020B0604030504040204" pitchFamily="50" charset="-128"/>
              </a:rPr>
              <a:t>取り組み</a:t>
            </a:r>
            <a:r>
              <a:rPr lang="ja-JP" altLang="en-US" sz="1316" b="0" dirty="0">
                <a:latin typeface="メイリオ" panose="020B0604030504040204" pitchFamily="50" charset="-128"/>
                <a:ea typeface="メイリオ" panose="020B0604030504040204" pitchFamily="50" charset="-128"/>
              </a:rPr>
              <a:t>を進めていきます。</a:t>
            </a:r>
          </a:p>
        </p:txBody>
      </p:sp>
      <p:sp>
        <p:nvSpPr>
          <p:cNvPr id="12" name="コンテンツ プレースホルダー 2"/>
          <p:cNvSpPr txBox="1">
            <a:spLocks/>
          </p:cNvSpPr>
          <p:nvPr/>
        </p:nvSpPr>
        <p:spPr>
          <a:xfrm>
            <a:off x="1191915" y="4826725"/>
            <a:ext cx="8713208" cy="360158"/>
          </a:xfrm>
        </p:spPr>
        <p:txBody>
          <a:bodyPr>
            <a:noAutofit/>
          </a:bodyPr>
          <a:lstStyle>
            <a:lvl1pPr algn="l" defTabSz="1042988" rtl="0" fontAlgn="base">
              <a:spcBef>
                <a:spcPct val="20000"/>
              </a:spcBef>
              <a:spcAft>
                <a:spcPct val="0"/>
              </a:spcAft>
              <a:defRPr kumimoji="1" lang="ja-JP" altLang="en-US" sz="2100" b="1" kern="1200">
                <a:solidFill>
                  <a:srgbClr val="000000"/>
                </a:solidFill>
                <a:latin typeface="ＭＳ Ｐゴシック" panose="020B0600070205080204" pitchFamily="50" charset="-128"/>
                <a:ea typeface="ＭＳ Ｐゴシック" panose="020B0600070205080204" pitchFamily="50" charset="-128"/>
                <a:cs typeface="+mn-cs"/>
              </a:defRPr>
            </a:lvl1pPr>
            <a:lvl2pPr algn="l" defTabSz="1042988" rtl="0" fontAlgn="base">
              <a:spcBef>
                <a:spcPct val="20000"/>
              </a:spcBef>
              <a:spcAft>
                <a:spcPct val="0"/>
              </a:spcAft>
              <a:defRPr kumimoji="1" lang="ja-JP" altLang="en-US" sz="1900" kern="1200">
                <a:solidFill>
                  <a:srgbClr val="000000"/>
                </a:solidFill>
                <a:latin typeface="ＭＳ Ｐゴシック" panose="020B0600070205080204" pitchFamily="50" charset="-128"/>
                <a:ea typeface="ＭＳ Ｐゴシック" panose="020B0600070205080204" pitchFamily="50" charset="-128"/>
                <a:cs typeface="+mn-cs"/>
              </a:defRPr>
            </a:lvl2pPr>
            <a:lvl3pPr marL="282575" algn="l" defTabSz="1042988" rtl="0" fontAlgn="base">
              <a:spcBef>
                <a:spcPct val="20000"/>
              </a:spcBef>
              <a:spcAft>
                <a:spcPct val="0"/>
              </a:spcAft>
              <a:defRPr kumimoji="1" lang="ja-JP" altLang="en-US" sz="1700" kern="1200">
                <a:solidFill>
                  <a:srgbClr val="000000"/>
                </a:solidFill>
                <a:latin typeface="ＭＳ Ｐゴシック" panose="020B0600070205080204" pitchFamily="50" charset="-128"/>
                <a:ea typeface="ＭＳ Ｐゴシック" panose="020B0600070205080204" pitchFamily="50" charset="-128"/>
                <a:cs typeface="+mn-cs"/>
              </a:defRPr>
            </a:lvl3pPr>
            <a:lvl4pPr marL="471488" algn="l" defTabSz="1042988" rtl="0" fontAlgn="base">
              <a:spcBef>
                <a:spcPct val="20000"/>
              </a:spcBef>
              <a:spcAft>
                <a:spcPct val="0"/>
              </a:spcAft>
              <a:defRPr kumimoji="1" lang="ja-JP" altLang="en-US" sz="1500" kern="1200">
                <a:solidFill>
                  <a:srgbClr val="000000"/>
                </a:solidFill>
                <a:latin typeface="ＭＳ Ｐゴシック" panose="020B0600070205080204" pitchFamily="50" charset="-128"/>
                <a:ea typeface="ＭＳ Ｐゴシック" panose="020B0600070205080204" pitchFamily="50" charset="-128"/>
                <a:cs typeface="+mn-cs"/>
              </a:defRPr>
            </a:lvl4pPr>
            <a:lvl5pPr marL="660400" algn="l" defTabSz="1042988" rtl="0" fontAlgn="base">
              <a:spcBef>
                <a:spcPct val="20000"/>
              </a:spcBef>
              <a:spcAft>
                <a:spcPct val="0"/>
              </a:spcAft>
              <a:defRPr kumimoji="1" lang="ja-JP" altLang="en-US" sz="1500" kern="1200">
                <a:solidFill>
                  <a:srgbClr val="000000"/>
                </a:solidFill>
                <a:latin typeface="ＭＳ Ｐゴシック" panose="020B0600070205080204" pitchFamily="50" charset="-128"/>
                <a:ea typeface="ＭＳ Ｐゴシック" panose="020B0600070205080204" pitchFamily="50" charset="-128"/>
                <a:cs typeface="+mn-cs"/>
              </a:defRPr>
            </a:lvl5pPr>
            <a:lvl6pPr marL="2868401" indent="-260763" algn="l" defTabSz="1043055" rtl="0" eaLnBrk="1" latinLnBrk="0" hangingPunct="1">
              <a:spcBef>
                <a:spcPct val="20000"/>
              </a:spcBef>
              <a:buFont typeface="Arial" pitchFamily="34" charset="0"/>
              <a:buChar char="•"/>
              <a:defRPr kumimoji="1" sz="2300" kern="1200">
                <a:solidFill>
                  <a:schemeClr val="tx1"/>
                </a:solidFill>
                <a:latin typeface="+mn-lt"/>
                <a:ea typeface="+mn-ea"/>
                <a:cs typeface="+mn-cs"/>
              </a:defRPr>
            </a:lvl6pPr>
            <a:lvl7pPr marL="3389928" indent="-260763" algn="l" defTabSz="1043055" rtl="0" eaLnBrk="1" latinLnBrk="0" hangingPunct="1">
              <a:spcBef>
                <a:spcPct val="20000"/>
              </a:spcBef>
              <a:buFont typeface="Arial" pitchFamily="34" charset="0"/>
              <a:buChar char="•"/>
              <a:defRPr kumimoji="1" sz="2300" kern="1200">
                <a:solidFill>
                  <a:schemeClr val="tx1"/>
                </a:solidFill>
                <a:latin typeface="+mn-lt"/>
                <a:ea typeface="+mn-ea"/>
                <a:cs typeface="+mn-cs"/>
              </a:defRPr>
            </a:lvl7pPr>
            <a:lvl8pPr marL="3911455" indent="-260763" algn="l" defTabSz="1043055" rtl="0" eaLnBrk="1" latinLnBrk="0" hangingPunct="1">
              <a:spcBef>
                <a:spcPct val="20000"/>
              </a:spcBef>
              <a:buFont typeface="Arial" pitchFamily="34" charset="0"/>
              <a:buChar char="•"/>
              <a:defRPr kumimoji="1" sz="2300" kern="1200">
                <a:solidFill>
                  <a:schemeClr val="tx1"/>
                </a:solidFill>
                <a:latin typeface="+mn-lt"/>
                <a:ea typeface="+mn-ea"/>
                <a:cs typeface="+mn-cs"/>
              </a:defRPr>
            </a:lvl8pPr>
            <a:lvl9pPr marL="4432982" indent="-260763" algn="l" defTabSz="1043055" rtl="0" eaLnBrk="1" latinLnBrk="0" hangingPunct="1">
              <a:spcBef>
                <a:spcPct val="20000"/>
              </a:spcBef>
              <a:buFont typeface="Arial" pitchFamily="34" charset="0"/>
              <a:buChar char="•"/>
              <a:defRPr kumimoji="1" sz="2300" kern="1200">
                <a:solidFill>
                  <a:schemeClr val="tx1"/>
                </a:solidFill>
                <a:latin typeface="+mn-lt"/>
                <a:ea typeface="+mn-ea"/>
                <a:cs typeface="+mn-cs"/>
              </a:defRPr>
            </a:lvl9pPr>
          </a:lstStyle>
          <a:p>
            <a:pPr eaLnBrk="1" hangingPunct="1">
              <a:lnSpc>
                <a:spcPct val="150000"/>
              </a:lnSpc>
            </a:pPr>
            <a:r>
              <a:rPr lang="ja-JP" altLang="en-US" sz="1316" dirty="0">
                <a:latin typeface="メイリオ" panose="020B0604030504040204" pitchFamily="50" charset="-128"/>
                <a:ea typeface="メイリオ" panose="020B0604030504040204" pitchFamily="50" charset="-128"/>
              </a:rPr>
              <a:t>（４）</a:t>
            </a:r>
            <a:r>
              <a:rPr lang="en-US" altLang="ja-JP" sz="1316" dirty="0">
                <a:latin typeface="メイリオ" panose="020B0604030504040204" pitchFamily="50" charset="-128"/>
                <a:ea typeface="メイリオ" panose="020B0604030504040204" pitchFamily="50" charset="-128"/>
              </a:rPr>
              <a:t>AI</a:t>
            </a:r>
            <a:r>
              <a:rPr lang="ja-JP" altLang="en-US" sz="1316" dirty="0">
                <a:latin typeface="メイリオ" panose="020B0604030504040204" pitchFamily="50" charset="-128"/>
                <a:ea typeface="メイリオ" panose="020B0604030504040204" pitchFamily="50" charset="-128"/>
              </a:rPr>
              <a:t>・</a:t>
            </a:r>
            <a:r>
              <a:rPr lang="en-US" altLang="ja-JP" sz="1316" dirty="0">
                <a:latin typeface="メイリオ" panose="020B0604030504040204" pitchFamily="50" charset="-128"/>
                <a:ea typeface="メイリオ" panose="020B0604030504040204" pitchFamily="50" charset="-128"/>
              </a:rPr>
              <a:t>RPA</a:t>
            </a:r>
            <a:r>
              <a:rPr lang="ja-JP" altLang="en-US" sz="1316" dirty="0">
                <a:latin typeface="メイリオ" panose="020B0604030504040204" pitchFamily="50" charset="-128"/>
                <a:ea typeface="メイリオ" panose="020B0604030504040204" pitchFamily="50" charset="-128"/>
              </a:rPr>
              <a:t>の利用推進</a:t>
            </a:r>
          </a:p>
        </p:txBody>
      </p:sp>
      <p:sp>
        <p:nvSpPr>
          <p:cNvPr id="13" name="コンテンツ プレースホルダー 2"/>
          <p:cNvSpPr txBox="1">
            <a:spLocks/>
          </p:cNvSpPr>
          <p:nvPr/>
        </p:nvSpPr>
        <p:spPr>
          <a:xfrm>
            <a:off x="1418898" y="5120326"/>
            <a:ext cx="8259241" cy="1622158"/>
          </a:xfrm>
        </p:spPr>
        <p:txBody>
          <a:bodyPr>
            <a:noAutofit/>
          </a:bodyPr>
          <a:lstStyle>
            <a:lvl1pPr algn="l" defTabSz="1042988" rtl="0" fontAlgn="base">
              <a:spcBef>
                <a:spcPct val="20000"/>
              </a:spcBef>
              <a:spcAft>
                <a:spcPct val="0"/>
              </a:spcAft>
              <a:defRPr kumimoji="1" lang="ja-JP" altLang="en-US" sz="2100" b="1" kern="1200">
                <a:solidFill>
                  <a:srgbClr val="000000"/>
                </a:solidFill>
                <a:latin typeface="ＭＳ Ｐゴシック" panose="020B0600070205080204" pitchFamily="50" charset="-128"/>
                <a:ea typeface="ＭＳ Ｐゴシック" panose="020B0600070205080204" pitchFamily="50" charset="-128"/>
                <a:cs typeface="+mn-cs"/>
              </a:defRPr>
            </a:lvl1pPr>
            <a:lvl2pPr algn="l" defTabSz="1042988" rtl="0" fontAlgn="base">
              <a:spcBef>
                <a:spcPct val="20000"/>
              </a:spcBef>
              <a:spcAft>
                <a:spcPct val="0"/>
              </a:spcAft>
              <a:defRPr kumimoji="1" lang="ja-JP" altLang="en-US" sz="1900" kern="1200">
                <a:solidFill>
                  <a:srgbClr val="000000"/>
                </a:solidFill>
                <a:latin typeface="ＭＳ Ｐゴシック" panose="020B0600070205080204" pitchFamily="50" charset="-128"/>
                <a:ea typeface="ＭＳ Ｐゴシック" panose="020B0600070205080204" pitchFamily="50" charset="-128"/>
                <a:cs typeface="+mn-cs"/>
              </a:defRPr>
            </a:lvl2pPr>
            <a:lvl3pPr marL="282575" algn="l" defTabSz="1042988" rtl="0" fontAlgn="base">
              <a:spcBef>
                <a:spcPct val="20000"/>
              </a:spcBef>
              <a:spcAft>
                <a:spcPct val="0"/>
              </a:spcAft>
              <a:defRPr kumimoji="1" lang="ja-JP" altLang="en-US" sz="1700" kern="1200">
                <a:solidFill>
                  <a:srgbClr val="000000"/>
                </a:solidFill>
                <a:latin typeface="ＭＳ Ｐゴシック" panose="020B0600070205080204" pitchFamily="50" charset="-128"/>
                <a:ea typeface="ＭＳ Ｐゴシック" panose="020B0600070205080204" pitchFamily="50" charset="-128"/>
                <a:cs typeface="+mn-cs"/>
              </a:defRPr>
            </a:lvl3pPr>
            <a:lvl4pPr marL="471488" algn="l" defTabSz="1042988" rtl="0" fontAlgn="base">
              <a:spcBef>
                <a:spcPct val="20000"/>
              </a:spcBef>
              <a:spcAft>
                <a:spcPct val="0"/>
              </a:spcAft>
              <a:defRPr kumimoji="1" lang="ja-JP" altLang="en-US" sz="1500" kern="1200">
                <a:solidFill>
                  <a:srgbClr val="000000"/>
                </a:solidFill>
                <a:latin typeface="ＭＳ Ｐゴシック" panose="020B0600070205080204" pitchFamily="50" charset="-128"/>
                <a:ea typeface="ＭＳ Ｐゴシック" panose="020B0600070205080204" pitchFamily="50" charset="-128"/>
                <a:cs typeface="+mn-cs"/>
              </a:defRPr>
            </a:lvl4pPr>
            <a:lvl5pPr marL="660400" algn="l" defTabSz="1042988" rtl="0" fontAlgn="base">
              <a:spcBef>
                <a:spcPct val="20000"/>
              </a:spcBef>
              <a:spcAft>
                <a:spcPct val="0"/>
              </a:spcAft>
              <a:defRPr kumimoji="1" lang="ja-JP" altLang="en-US" sz="1500" kern="1200">
                <a:solidFill>
                  <a:srgbClr val="000000"/>
                </a:solidFill>
                <a:latin typeface="ＭＳ Ｐゴシック" panose="020B0600070205080204" pitchFamily="50" charset="-128"/>
                <a:ea typeface="ＭＳ Ｐゴシック" panose="020B0600070205080204" pitchFamily="50" charset="-128"/>
                <a:cs typeface="+mn-cs"/>
              </a:defRPr>
            </a:lvl5pPr>
            <a:lvl6pPr marL="2868401" indent="-260763" algn="l" defTabSz="1043055" rtl="0" eaLnBrk="1" latinLnBrk="0" hangingPunct="1">
              <a:spcBef>
                <a:spcPct val="20000"/>
              </a:spcBef>
              <a:buFont typeface="Arial" pitchFamily="34" charset="0"/>
              <a:buChar char="•"/>
              <a:defRPr kumimoji="1" sz="2300" kern="1200">
                <a:solidFill>
                  <a:schemeClr val="tx1"/>
                </a:solidFill>
                <a:latin typeface="+mn-lt"/>
                <a:ea typeface="+mn-ea"/>
                <a:cs typeface="+mn-cs"/>
              </a:defRPr>
            </a:lvl6pPr>
            <a:lvl7pPr marL="3389928" indent="-260763" algn="l" defTabSz="1043055" rtl="0" eaLnBrk="1" latinLnBrk="0" hangingPunct="1">
              <a:spcBef>
                <a:spcPct val="20000"/>
              </a:spcBef>
              <a:buFont typeface="Arial" pitchFamily="34" charset="0"/>
              <a:buChar char="•"/>
              <a:defRPr kumimoji="1" sz="2300" kern="1200">
                <a:solidFill>
                  <a:schemeClr val="tx1"/>
                </a:solidFill>
                <a:latin typeface="+mn-lt"/>
                <a:ea typeface="+mn-ea"/>
                <a:cs typeface="+mn-cs"/>
              </a:defRPr>
            </a:lvl7pPr>
            <a:lvl8pPr marL="3911455" indent="-260763" algn="l" defTabSz="1043055" rtl="0" eaLnBrk="1" latinLnBrk="0" hangingPunct="1">
              <a:spcBef>
                <a:spcPct val="20000"/>
              </a:spcBef>
              <a:buFont typeface="Arial" pitchFamily="34" charset="0"/>
              <a:buChar char="•"/>
              <a:defRPr kumimoji="1" sz="2300" kern="1200">
                <a:solidFill>
                  <a:schemeClr val="tx1"/>
                </a:solidFill>
                <a:latin typeface="+mn-lt"/>
                <a:ea typeface="+mn-ea"/>
                <a:cs typeface="+mn-cs"/>
              </a:defRPr>
            </a:lvl8pPr>
            <a:lvl9pPr marL="4432982" indent="-260763" algn="l" defTabSz="1043055" rtl="0" eaLnBrk="1" latinLnBrk="0" hangingPunct="1">
              <a:spcBef>
                <a:spcPct val="20000"/>
              </a:spcBef>
              <a:buFont typeface="Arial" pitchFamily="34" charset="0"/>
              <a:buChar char="•"/>
              <a:defRPr kumimoji="1" sz="2300" kern="1200">
                <a:solidFill>
                  <a:schemeClr val="tx1"/>
                </a:solidFill>
                <a:latin typeface="+mn-lt"/>
                <a:ea typeface="+mn-ea"/>
                <a:cs typeface="+mn-cs"/>
              </a:defRPr>
            </a:lvl9pPr>
          </a:lstStyle>
          <a:p>
            <a:pPr eaLnBrk="1" hangingPunct="1">
              <a:lnSpc>
                <a:spcPct val="150000"/>
              </a:lnSpc>
            </a:pPr>
            <a:r>
              <a:rPr lang="ja-JP" altLang="en-US" sz="1316" b="0" dirty="0">
                <a:latin typeface="メイリオ" panose="020B0604030504040204" pitchFamily="50" charset="-128"/>
                <a:ea typeface="メイリオ" panose="020B0604030504040204" pitchFamily="50" charset="-128"/>
              </a:rPr>
              <a:t>　少子高齢化、労働者人口の減少が続くことを見据え、希少化する人的資源を本来注力するべき業務に振り向けるため、</a:t>
            </a:r>
            <a:r>
              <a:rPr lang="en-US" altLang="ja-JP" sz="1316" b="0" dirty="0">
                <a:latin typeface="メイリオ" panose="020B0604030504040204" pitchFamily="50" charset="-128"/>
                <a:ea typeface="メイリオ" panose="020B0604030504040204" pitchFamily="50" charset="-128"/>
              </a:rPr>
              <a:t>AI</a:t>
            </a:r>
            <a:r>
              <a:rPr lang="ja-JP" altLang="en-US" sz="1316" b="0" dirty="0">
                <a:latin typeface="メイリオ" panose="020B0604030504040204" pitchFamily="50" charset="-128"/>
                <a:ea typeface="メイリオ" panose="020B0604030504040204" pitchFamily="50" charset="-128"/>
              </a:rPr>
              <a:t>や</a:t>
            </a:r>
            <a:r>
              <a:rPr lang="en-US" altLang="ja-JP" sz="1316" b="0" dirty="0">
                <a:latin typeface="メイリオ" panose="020B0604030504040204" pitchFamily="50" charset="-128"/>
                <a:ea typeface="メイリオ" panose="020B0604030504040204" pitchFamily="50" charset="-128"/>
              </a:rPr>
              <a:t>RPA</a:t>
            </a:r>
            <a:r>
              <a:rPr lang="ja-JP" altLang="en-US" sz="1316" b="0" dirty="0">
                <a:latin typeface="メイリオ" panose="020B0604030504040204" pitchFamily="50" charset="-128"/>
                <a:ea typeface="メイリオ" panose="020B0604030504040204" pitchFamily="50" charset="-128"/>
              </a:rPr>
              <a:t>などのデジタル技術は業務改善に有力なツールであり、限られた経営資源の中で持続可能な行政サービスを提供し続けていくために今後積極的に活用すべきものとされており、当市においても、積極的に</a:t>
            </a:r>
            <a:r>
              <a:rPr lang="en-US" altLang="ja-JP" sz="1316" b="0" dirty="0">
                <a:latin typeface="メイリオ" panose="020B0604030504040204" pitchFamily="50" charset="-128"/>
                <a:ea typeface="メイリオ" panose="020B0604030504040204" pitchFamily="50" charset="-128"/>
              </a:rPr>
              <a:t>ICT</a:t>
            </a:r>
            <a:r>
              <a:rPr lang="ja-JP" altLang="en-US" sz="1316" b="0" dirty="0">
                <a:latin typeface="メイリオ" panose="020B0604030504040204" pitchFamily="50" charset="-128"/>
                <a:ea typeface="メイリオ" panose="020B0604030504040204" pitchFamily="50" charset="-128"/>
              </a:rPr>
              <a:t>を活用し一部事務作業の自動化、残業の削減、業務の効率化を目指し、「人間でなければできない業務」にだけ集中できるよう推進していきます。</a:t>
            </a:r>
          </a:p>
        </p:txBody>
      </p:sp>
      <p:sp>
        <p:nvSpPr>
          <p:cNvPr id="5" name="コンテンツ プレースホルダー 4"/>
          <p:cNvSpPr>
            <a:spLocks noGrp="1"/>
          </p:cNvSpPr>
          <p:nvPr>
            <p:ph idx="1"/>
          </p:nvPr>
        </p:nvSpPr>
        <p:spPr/>
        <p:txBody>
          <a:bodyPr/>
          <a:lstStyle/>
          <a:p>
            <a:endParaRPr kumimoji="1" lang="ja-JP" altLang="en-US" dirty="0"/>
          </a:p>
        </p:txBody>
      </p:sp>
    </p:spTree>
    <p:extLst>
      <p:ext uri="{BB962C8B-B14F-4D97-AF65-F5344CB8AC3E}">
        <p14:creationId xmlns:p14="http://schemas.microsoft.com/office/powerpoint/2010/main" val="36455223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10070819" y="7237015"/>
            <a:ext cx="532465" cy="336391"/>
          </a:xfrm>
          <a:prstGeom prst="rect">
            <a:avLst/>
          </a:prstGeom>
          <a:solidFill>
            <a:srgbClr val="E4EDF8"/>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0" rIns="144000" bIns="25200" numCol="1" spcCol="0" rtlCol="0" fromWordArt="0" anchor="ctr" anchorCtr="0" forceAA="0" compatLnSpc="1">
            <a:prstTxWarp prst="textNoShape">
              <a:avLst/>
            </a:prstTxWarp>
            <a:noAutofit/>
          </a:bodyPr>
          <a:lstStyle/>
          <a:p>
            <a:pPr algn="ctr"/>
            <a:r>
              <a:rPr kumimoji="1" lang="ja-JP" altLang="en-US" sz="1000" dirty="0" smtClean="0">
                <a:solidFill>
                  <a:schemeClr val="tx1"/>
                </a:solidFill>
                <a:latin typeface="HGPｺﾞｼｯｸM" panose="020B0600000000000000" pitchFamily="50" charset="-128"/>
                <a:ea typeface="HGPｺﾞｼｯｸM" panose="020B0600000000000000" pitchFamily="50" charset="-128"/>
              </a:rPr>
              <a:t>１１</a:t>
            </a:r>
          </a:p>
        </p:txBody>
      </p:sp>
      <p:sp>
        <p:nvSpPr>
          <p:cNvPr id="5" name="タイトル 1"/>
          <p:cNvSpPr txBox="1">
            <a:spLocks/>
          </p:cNvSpPr>
          <p:nvPr/>
        </p:nvSpPr>
        <p:spPr bwMode="auto">
          <a:xfrm>
            <a:off x="882204" y="900311"/>
            <a:ext cx="8857224" cy="773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normAutofit/>
          </a:bodyPr>
          <a:lstStyle>
            <a:lvl1pPr algn="l" defTabSz="1042988" rtl="0" fontAlgn="base">
              <a:spcBef>
                <a:spcPct val="0"/>
              </a:spcBef>
              <a:spcAft>
                <a:spcPct val="0"/>
              </a:spcAft>
              <a:defRPr kumimoji="1" sz="2400" b="1" kern="1200">
                <a:solidFill>
                  <a:srgbClr val="000000"/>
                </a:solidFill>
                <a:latin typeface="ＭＳ Ｐゴシック" panose="020B0600070205080204" pitchFamily="50" charset="-128"/>
                <a:ea typeface="ＭＳ Ｐゴシック" panose="020B0600070205080204" pitchFamily="50" charset="-128"/>
                <a:cs typeface="ＭＳ Ｐゴシック" panose="020B0600070205080204" pitchFamily="50" charset="-128"/>
              </a:defRPr>
            </a:lvl1pPr>
            <a:lvl2pPr algn="l" defTabSz="1042988" rtl="0" fontAlgn="base">
              <a:spcBef>
                <a:spcPct val="0"/>
              </a:spcBef>
              <a:spcAft>
                <a:spcPct val="0"/>
              </a:spcAft>
              <a:defRPr kumimoji="1" sz="2400" b="1">
                <a:solidFill>
                  <a:srgbClr val="000000"/>
                </a:solidFill>
                <a:latin typeface="ＭＳ Ｐゴシック" panose="020B0600070205080204" pitchFamily="50" charset="-128"/>
                <a:ea typeface="ＭＳ Ｐゴシック" panose="020B0600070205080204" pitchFamily="50" charset="-128"/>
              </a:defRPr>
            </a:lvl2pPr>
            <a:lvl3pPr algn="l" defTabSz="1042988" rtl="0" fontAlgn="base">
              <a:spcBef>
                <a:spcPct val="0"/>
              </a:spcBef>
              <a:spcAft>
                <a:spcPct val="0"/>
              </a:spcAft>
              <a:defRPr kumimoji="1" sz="2400" b="1">
                <a:solidFill>
                  <a:srgbClr val="000000"/>
                </a:solidFill>
                <a:latin typeface="ＭＳ Ｐゴシック" panose="020B0600070205080204" pitchFamily="50" charset="-128"/>
                <a:ea typeface="ＭＳ Ｐゴシック" panose="020B0600070205080204" pitchFamily="50" charset="-128"/>
              </a:defRPr>
            </a:lvl3pPr>
            <a:lvl4pPr algn="l" defTabSz="1042988" rtl="0" fontAlgn="base">
              <a:spcBef>
                <a:spcPct val="0"/>
              </a:spcBef>
              <a:spcAft>
                <a:spcPct val="0"/>
              </a:spcAft>
              <a:defRPr kumimoji="1" sz="2400" b="1">
                <a:solidFill>
                  <a:srgbClr val="000000"/>
                </a:solidFill>
                <a:latin typeface="ＭＳ Ｐゴシック" panose="020B0600070205080204" pitchFamily="50" charset="-128"/>
                <a:ea typeface="ＭＳ Ｐゴシック" panose="020B0600070205080204" pitchFamily="50" charset="-128"/>
              </a:defRPr>
            </a:lvl4pPr>
            <a:lvl5pPr algn="l" defTabSz="1042988" rtl="0" fontAlgn="base">
              <a:spcBef>
                <a:spcPct val="0"/>
              </a:spcBef>
              <a:spcAft>
                <a:spcPct val="0"/>
              </a:spcAft>
              <a:defRPr kumimoji="1" sz="2400" b="1">
                <a:solidFill>
                  <a:srgbClr val="000000"/>
                </a:solidFill>
                <a:latin typeface="ＭＳ Ｐゴシック" panose="020B0600070205080204" pitchFamily="50" charset="-128"/>
                <a:ea typeface="ＭＳ Ｐゴシック" panose="020B0600070205080204" pitchFamily="50" charset="-128"/>
              </a:defRPr>
            </a:lvl5pPr>
            <a:lvl6pPr marL="457200" algn="l" defTabSz="1042988" rtl="0" fontAlgn="base">
              <a:spcBef>
                <a:spcPct val="0"/>
              </a:spcBef>
              <a:spcAft>
                <a:spcPct val="0"/>
              </a:spcAft>
              <a:defRPr kumimoji="1" sz="2400" b="1">
                <a:solidFill>
                  <a:srgbClr val="000000"/>
                </a:solidFill>
                <a:latin typeface="ＭＳ Ｐゴシック" panose="020B0600070205080204" pitchFamily="50" charset="-128"/>
                <a:ea typeface="ＭＳ Ｐゴシック" panose="020B0600070205080204" pitchFamily="50" charset="-128"/>
              </a:defRPr>
            </a:lvl6pPr>
            <a:lvl7pPr marL="914400" algn="l" defTabSz="1042988" rtl="0" fontAlgn="base">
              <a:spcBef>
                <a:spcPct val="0"/>
              </a:spcBef>
              <a:spcAft>
                <a:spcPct val="0"/>
              </a:spcAft>
              <a:defRPr kumimoji="1" sz="2400" b="1">
                <a:solidFill>
                  <a:srgbClr val="000000"/>
                </a:solidFill>
                <a:latin typeface="ＭＳ Ｐゴシック" panose="020B0600070205080204" pitchFamily="50" charset="-128"/>
                <a:ea typeface="ＭＳ Ｐゴシック" panose="020B0600070205080204" pitchFamily="50" charset="-128"/>
              </a:defRPr>
            </a:lvl7pPr>
            <a:lvl8pPr marL="1371600" algn="l" defTabSz="1042988" rtl="0" fontAlgn="base">
              <a:spcBef>
                <a:spcPct val="0"/>
              </a:spcBef>
              <a:spcAft>
                <a:spcPct val="0"/>
              </a:spcAft>
              <a:defRPr kumimoji="1" sz="2400" b="1">
                <a:solidFill>
                  <a:srgbClr val="000000"/>
                </a:solidFill>
                <a:latin typeface="ＭＳ Ｐゴシック" panose="020B0600070205080204" pitchFamily="50" charset="-128"/>
                <a:ea typeface="ＭＳ Ｐゴシック" panose="020B0600070205080204" pitchFamily="50" charset="-128"/>
              </a:defRPr>
            </a:lvl8pPr>
            <a:lvl9pPr marL="1828800" algn="l" defTabSz="1042988" rtl="0" fontAlgn="base">
              <a:spcBef>
                <a:spcPct val="0"/>
              </a:spcBef>
              <a:spcAft>
                <a:spcPct val="0"/>
              </a:spcAft>
              <a:defRPr kumimoji="1" sz="2400" b="1">
                <a:solidFill>
                  <a:srgbClr val="000000"/>
                </a:solidFill>
                <a:latin typeface="ＭＳ Ｐゴシック" panose="020B0600070205080204" pitchFamily="50" charset="-128"/>
                <a:ea typeface="ＭＳ Ｐゴシック" panose="020B0600070205080204" pitchFamily="50" charset="-128"/>
              </a:defRPr>
            </a:lvl9pPr>
          </a:lstStyle>
          <a:p>
            <a:pPr eaLnBrk="1" hangingPunct="1"/>
            <a:r>
              <a:rPr lang="ja-JP" altLang="en-US" sz="2193" dirty="0">
                <a:latin typeface="メイリオ" panose="020B0604030504040204" pitchFamily="50" charset="-128"/>
                <a:ea typeface="メイリオ" panose="020B0604030504040204" pitchFamily="50" charset="-128"/>
              </a:rPr>
              <a:t>第３章　ＤＸ推進に向けた</a:t>
            </a:r>
            <a:r>
              <a:rPr lang="ja-JP" altLang="en-US" sz="2193" dirty="0" smtClean="0">
                <a:latin typeface="メイリオ" panose="020B0604030504040204" pitchFamily="50" charset="-128"/>
                <a:ea typeface="メイリオ" panose="020B0604030504040204" pitchFamily="50" charset="-128"/>
              </a:rPr>
              <a:t>取り組み</a:t>
            </a:r>
            <a:endParaRPr lang="ja-JP" altLang="en-US" sz="2193" dirty="0">
              <a:latin typeface="メイリオ" panose="020B0604030504040204" pitchFamily="50" charset="-128"/>
              <a:ea typeface="メイリオ" panose="020B0604030504040204" pitchFamily="50" charset="-128"/>
            </a:endParaRPr>
          </a:p>
        </p:txBody>
      </p:sp>
      <p:sp>
        <p:nvSpPr>
          <p:cNvPr id="8" name="コンテンツ プレースホルダー 2"/>
          <p:cNvSpPr txBox="1">
            <a:spLocks/>
          </p:cNvSpPr>
          <p:nvPr/>
        </p:nvSpPr>
        <p:spPr>
          <a:xfrm>
            <a:off x="1091109" y="1774332"/>
            <a:ext cx="8713208" cy="350115"/>
          </a:xfrm>
        </p:spPr>
        <p:txBody>
          <a:bodyPr>
            <a:noAutofit/>
          </a:bodyPr>
          <a:lstStyle>
            <a:lvl1pPr algn="l" defTabSz="1042988" rtl="0" fontAlgn="base">
              <a:spcBef>
                <a:spcPct val="20000"/>
              </a:spcBef>
              <a:spcAft>
                <a:spcPct val="0"/>
              </a:spcAft>
              <a:defRPr kumimoji="1" lang="ja-JP" altLang="en-US" sz="2100" b="1" kern="1200">
                <a:solidFill>
                  <a:srgbClr val="000000"/>
                </a:solidFill>
                <a:latin typeface="ＭＳ Ｐゴシック" panose="020B0600070205080204" pitchFamily="50" charset="-128"/>
                <a:ea typeface="ＭＳ Ｐゴシック" panose="020B0600070205080204" pitchFamily="50" charset="-128"/>
                <a:cs typeface="+mn-cs"/>
              </a:defRPr>
            </a:lvl1pPr>
            <a:lvl2pPr algn="l" defTabSz="1042988" rtl="0" fontAlgn="base">
              <a:spcBef>
                <a:spcPct val="20000"/>
              </a:spcBef>
              <a:spcAft>
                <a:spcPct val="0"/>
              </a:spcAft>
              <a:defRPr kumimoji="1" lang="ja-JP" altLang="en-US" sz="1900" kern="1200">
                <a:solidFill>
                  <a:srgbClr val="000000"/>
                </a:solidFill>
                <a:latin typeface="ＭＳ Ｐゴシック" panose="020B0600070205080204" pitchFamily="50" charset="-128"/>
                <a:ea typeface="ＭＳ Ｐゴシック" panose="020B0600070205080204" pitchFamily="50" charset="-128"/>
                <a:cs typeface="+mn-cs"/>
              </a:defRPr>
            </a:lvl2pPr>
            <a:lvl3pPr marL="282575" algn="l" defTabSz="1042988" rtl="0" fontAlgn="base">
              <a:spcBef>
                <a:spcPct val="20000"/>
              </a:spcBef>
              <a:spcAft>
                <a:spcPct val="0"/>
              </a:spcAft>
              <a:defRPr kumimoji="1" lang="ja-JP" altLang="en-US" sz="1700" kern="1200">
                <a:solidFill>
                  <a:srgbClr val="000000"/>
                </a:solidFill>
                <a:latin typeface="ＭＳ Ｐゴシック" panose="020B0600070205080204" pitchFamily="50" charset="-128"/>
                <a:ea typeface="ＭＳ Ｐゴシック" panose="020B0600070205080204" pitchFamily="50" charset="-128"/>
                <a:cs typeface="+mn-cs"/>
              </a:defRPr>
            </a:lvl3pPr>
            <a:lvl4pPr marL="471488" algn="l" defTabSz="1042988" rtl="0" fontAlgn="base">
              <a:spcBef>
                <a:spcPct val="20000"/>
              </a:spcBef>
              <a:spcAft>
                <a:spcPct val="0"/>
              </a:spcAft>
              <a:defRPr kumimoji="1" lang="ja-JP" altLang="en-US" sz="1500" kern="1200">
                <a:solidFill>
                  <a:srgbClr val="000000"/>
                </a:solidFill>
                <a:latin typeface="ＭＳ Ｐゴシック" panose="020B0600070205080204" pitchFamily="50" charset="-128"/>
                <a:ea typeface="ＭＳ Ｐゴシック" panose="020B0600070205080204" pitchFamily="50" charset="-128"/>
                <a:cs typeface="+mn-cs"/>
              </a:defRPr>
            </a:lvl4pPr>
            <a:lvl5pPr marL="660400" algn="l" defTabSz="1042988" rtl="0" fontAlgn="base">
              <a:spcBef>
                <a:spcPct val="20000"/>
              </a:spcBef>
              <a:spcAft>
                <a:spcPct val="0"/>
              </a:spcAft>
              <a:defRPr kumimoji="1" lang="ja-JP" altLang="en-US" sz="1500" kern="1200">
                <a:solidFill>
                  <a:srgbClr val="000000"/>
                </a:solidFill>
                <a:latin typeface="ＭＳ Ｐゴシック" panose="020B0600070205080204" pitchFamily="50" charset="-128"/>
                <a:ea typeface="ＭＳ Ｐゴシック" panose="020B0600070205080204" pitchFamily="50" charset="-128"/>
                <a:cs typeface="+mn-cs"/>
              </a:defRPr>
            </a:lvl5pPr>
            <a:lvl6pPr marL="2868401" indent="-260763" algn="l" defTabSz="1043055" rtl="0" eaLnBrk="1" latinLnBrk="0" hangingPunct="1">
              <a:spcBef>
                <a:spcPct val="20000"/>
              </a:spcBef>
              <a:buFont typeface="Arial" pitchFamily="34" charset="0"/>
              <a:buChar char="•"/>
              <a:defRPr kumimoji="1" sz="2300" kern="1200">
                <a:solidFill>
                  <a:schemeClr val="tx1"/>
                </a:solidFill>
                <a:latin typeface="+mn-lt"/>
                <a:ea typeface="+mn-ea"/>
                <a:cs typeface="+mn-cs"/>
              </a:defRPr>
            </a:lvl6pPr>
            <a:lvl7pPr marL="3389928" indent="-260763" algn="l" defTabSz="1043055" rtl="0" eaLnBrk="1" latinLnBrk="0" hangingPunct="1">
              <a:spcBef>
                <a:spcPct val="20000"/>
              </a:spcBef>
              <a:buFont typeface="Arial" pitchFamily="34" charset="0"/>
              <a:buChar char="•"/>
              <a:defRPr kumimoji="1" sz="2300" kern="1200">
                <a:solidFill>
                  <a:schemeClr val="tx1"/>
                </a:solidFill>
                <a:latin typeface="+mn-lt"/>
                <a:ea typeface="+mn-ea"/>
                <a:cs typeface="+mn-cs"/>
              </a:defRPr>
            </a:lvl7pPr>
            <a:lvl8pPr marL="3911455" indent="-260763" algn="l" defTabSz="1043055" rtl="0" eaLnBrk="1" latinLnBrk="0" hangingPunct="1">
              <a:spcBef>
                <a:spcPct val="20000"/>
              </a:spcBef>
              <a:buFont typeface="Arial" pitchFamily="34" charset="0"/>
              <a:buChar char="•"/>
              <a:defRPr kumimoji="1" sz="2300" kern="1200">
                <a:solidFill>
                  <a:schemeClr val="tx1"/>
                </a:solidFill>
                <a:latin typeface="+mn-lt"/>
                <a:ea typeface="+mn-ea"/>
                <a:cs typeface="+mn-cs"/>
              </a:defRPr>
            </a:lvl8pPr>
            <a:lvl9pPr marL="4432982" indent="-260763" algn="l" defTabSz="1043055" rtl="0" eaLnBrk="1" latinLnBrk="0" hangingPunct="1">
              <a:spcBef>
                <a:spcPct val="20000"/>
              </a:spcBef>
              <a:buFont typeface="Arial" pitchFamily="34" charset="0"/>
              <a:buChar char="•"/>
              <a:defRPr kumimoji="1" sz="2300" kern="1200">
                <a:solidFill>
                  <a:schemeClr val="tx1"/>
                </a:solidFill>
                <a:latin typeface="+mn-lt"/>
                <a:ea typeface="+mn-ea"/>
                <a:cs typeface="+mn-cs"/>
              </a:defRPr>
            </a:lvl9pPr>
          </a:lstStyle>
          <a:p>
            <a:pPr eaLnBrk="1" hangingPunct="1"/>
            <a:r>
              <a:rPr lang="ja-JP" altLang="en-US" sz="1750" dirty="0">
                <a:latin typeface="メイリオ" panose="020B0604030504040204" pitchFamily="50" charset="-128"/>
                <a:ea typeface="メイリオ" panose="020B0604030504040204" pitchFamily="50" charset="-128"/>
              </a:rPr>
              <a:t>１．重点的に</a:t>
            </a:r>
            <a:r>
              <a:rPr lang="ja-JP" altLang="en-US" sz="1750" dirty="0" smtClean="0">
                <a:latin typeface="メイリオ" panose="020B0604030504040204" pitchFamily="50" charset="-128"/>
                <a:ea typeface="メイリオ" panose="020B0604030504040204" pitchFamily="50" charset="-128"/>
              </a:rPr>
              <a:t>取り組む</a:t>
            </a:r>
            <a:r>
              <a:rPr lang="ja-JP" altLang="en-US" sz="1750" dirty="0">
                <a:latin typeface="メイリオ" panose="020B0604030504040204" pitchFamily="50" charset="-128"/>
                <a:ea typeface="メイリオ" panose="020B0604030504040204" pitchFamily="50" charset="-128"/>
              </a:rPr>
              <a:t>事項</a:t>
            </a:r>
          </a:p>
        </p:txBody>
      </p:sp>
      <p:sp>
        <p:nvSpPr>
          <p:cNvPr id="9" name="コンテンツ プレースホルダー 2"/>
          <p:cNvSpPr txBox="1">
            <a:spLocks/>
          </p:cNvSpPr>
          <p:nvPr/>
        </p:nvSpPr>
        <p:spPr>
          <a:xfrm>
            <a:off x="1191915" y="2095754"/>
            <a:ext cx="8713208" cy="360158"/>
          </a:xfrm>
        </p:spPr>
        <p:txBody>
          <a:bodyPr>
            <a:noAutofit/>
          </a:bodyPr>
          <a:lstStyle>
            <a:lvl1pPr algn="l" defTabSz="1042988" rtl="0" fontAlgn="base">
              <a:spcBef>
                <a:spcPct val="20000"/>
              </a:spcBef>
              <a:spcAft>
                <a:spcPct val="0"/>
              </a:spcAft>
              <a:defRPr kumimoji="1" lang="ja-JP" altLang="en-US" sz="2100" b="1" kern="1200">
                <a:solidFill>
                  <a:srgbClr val="000000"/>
                </a:solidFill>
                <a:latin typeface="ＭＳ Ｐゴシック" panose="020B0600070205080204" pitchFamily="50" charset="-128"/>
                <a:ea typeface="ＭＳ Ｐゴシック" panose="020B0600070205080204" pitchFamily="50" charset="-128"/>
                <a:cs typeface="+mn-cs"/>
              </a:defRPr>
            </a:lvl1pPr>
            <a:lvl2pPr algn="l" defTabSz="1042988" rtl="0" fontAlgn="base">
              <a:spcBef>
                <a:spcPct val="20000"/>
              </a:spcBef>
              <a:spcAft>
                <a:spcPct val="0"/>
              </a:spcAft>
              <a:defRPr kumimoji="1" lang="ja-JP" altLang="en-US" sz="1900" kern="1200">
                <a:solidFill>
                  <a:srgbClr val="000000"/>
                </a:solidFill>
                <a:latin typeface="ＭＳ Ｐゴシック" panose="020B0600070205080204" pitchFamily="50" charset="-128"/>
                <a:ea typeface="ＭＳ Ｐゴシック" panose="020B0600070205080204" pitchFamily="50" charset="-128"/>
                <a:cs typeface="+mn-cs"/>
              </a:defRPr>
            </a:lvl2pPr>
            <a:lvl3pPr marL="282575" algn="l" defTabSz="1042988" rtl="0" fontAlgn="base">
              <a:spcBef>
                <a:spcPct val="20000"/>
              </a:spcBef>
              <a:spcAft>
                <a:spcPct val="0"/>
              </a:spcAft>
              <a:defRPr kumimoji="1" lang="ja-JP" altLang="en-US" sz="1700" kern="1200">
                <a:solidFill>
                  <a:srgbClr val="000000"/>
                </a:solidFill>
                <a:latin typeface="ＭＳ Ｐゴシック" panose="020B0600070205080204" pitchFamily="50" charset="-128"/>
                <a:ea typeface="ＭＳ Ｐゴシック" panose="020B0600070205080204" pitchFamily="50" charset="-128"/>
                <a:cs typeface="+mn-cs"/>
              </a:defRPr>
            </a:lvl3pPr>
            <a:lvl4pPr marL="471488" algn="l" defTabSz="1042988" rtl="0" fontAlgn="base">
              <a:spcBef>
                <a:spcPct val="20000"/>
              </a:spcBef>
              <a:spcAft>
                <a:spcPct val="0"/>
              </a:spcAft>
              <a:defRPr kumimoji="1" lang="ja-JP" altLang="en-US" sz="1500" kern="1200">
                <a:solidFill>
                  <a:srgbClr val="000000"/>
                </a:solidFill>
                <a:latin typeface="ＭＳ Ｐゴシック" panose="020B0600070205080204" pitchFamily="50" charset="-128"/>
                <a:ea typeface="ＭＳ Ｐゴシック" panose="020B0600070205080204" pitchFamily="50" charset="-128"/>
                <a:cs typeface="+mn-cs"/>
              </a:defRPr>
            </a:lvl4pPr>
            <a:lvl5pPr marL="660400" algn="l" defTabSz="1042988" rtl="0" fontAlgn="base">
              <a:spcBef>
                <a:spcPct val="20000"/>
              </a:spcBef>
              <a:spcAft>
                <a:spcPct val="0"/>
              </a:spcAft>
              <a:defRPr kumimoji="1" lang="ja-JP" altLang="en-US" sz="1500" kern="1200">
                <a:solidFill>
                  <a:srgbClr val="000000"/>
                </a:solidFill>
                <a:latin typeface="ＭＳ Ｐゴシック" panose="020B0600070205080204" pitchFamily="50" charset="-128"/>
                <a:ea typeface="ＭＳ Ｐゴシック" panose="020B0600070205080204" pitchFamily="50" charset="-128"/>
                <a:cs typeface="+mn-cs"/>
              </a:defRPr>
            </a:lvl5pPr>
            <a:lvl6pPr marL="2868401" indent="-260763" algn="l" defTabSz="1043055" rtl="0" eaLnBrk="1" latinLnBrk="0" hangingPunct="1">
              <a:spcBef>
                <a:spcPct val="20000"/>
              </a:spcBef>
              <a:buFont typeface="Arial" pitchFamily="34" charset="0"/>
              <a:buChar char="•"/>
              <a:defRPr kumimoji="1" sz="2300" kern="1200">
                <a:solidFill>
                  <a:schemeClr val="tx1"/>
                </a:solidFill>
                <a:latin typeface="+mn-lt"/>
                <a:ea typeface="+mn-ea"/>
                <a:cs typeface="+mn-cs"/>
              </a:defRPr>
            </a:lvl6pPr>
            <a:lvl7pPr marL="3389928" indent="-260763" algn="l" defTabSz="1043055" rtl="0" eaLnBrk="1" latinLnBrk="0" hangingPunct="1">
              <a:spcBef>
                <a:spcPct val="20000"/>
              </a:spcBef>
              <a:buFont typeface="Arial" pitchFamily="34" charset="0"/>
              <a:buChar char="•"/>
              <a:defRPr kumimoji="1" sz="2300" kern="1200">
                <a:solidFill>
                  <a:schemeClr val="tx1"/>
                </a:solidFill>
                <a:latin typeface="+mn-lt"/>
                <a:ea typeface="+mn-ea"/>
                <a:cs typeface="+mn-cs"/>
              </a:defRPr>
            </a:lvl7pPr>
            <a:lvl8pPr marL="3911455" indent="-260763" algn="l" defTabSz="1043055" rtl="0" eaLnBrk="1" latinLnBrk="0" hangingPunct="1">
              <a:spcBef>
                <a:spcPct val="20000"/>
              </a:spcBef>
              <a:buFont typeface="Arial" pitchFamily="34" charset="0"/>
              <a:buChar char="•"/>
              <a:defRPr kumimoji="1" sz="2300" kern="1200">
                <a:solidFill>
                  <a:schemeClr val="tx1"/>
                </a:solidFill>
                <a:latin typeface="+mn-lt"/>
                <a:ea typeface="+mn-ea"/>
                <a:cs typeface="+mn-cs"/>
              </a:defRPr>
            </a:lvl8pPr>
            <a:lvl9pPr marL="4432982" indent="-260763" algn="l" defTabSz="1043055" rtl="0" eaLnBrk="1" latinLnBrk="0" hangingPunct="1">
              <a:spcBef>
                <a:spcPct val="20000"/>
              </a:spcBef>
              <a:buFont typeface="Arial" pitchFamily="34" charset="0"/>
              <a:buChar char="•"/>
              <a:defRPr kumimoji="1" sz="2300" kern="1200">
                <a:solidFill>
                  <a:schemeClr val="tx1"/>
                </a:solidFill>
                <a:latin typeface="+mn-lt"/>
                <a:ea typeface="+mn-ea"/>
                <a:cs typeface="+mn-cs"/>
              </a:defRPr>
            </a:lvl9pPr>
          </a:lstStyle>
          <a:p>
            <a:pPr eaLnBrk="1" hangingPunct="1">
              <a:lnSpc>
                <a:spcPct val="150000"/>
              </a:lnSpc>
            </a:pPr>
            <a:r>
              <a:rPr lang="ja-JP" altLang="en-US" sz="1316" dirty="0">
                <a:latin typeface="メイリオ" panose="020B0604030504040204" pitchFamily="50" charset="-128"/>
                <a:ea typeface="メイリオ" panose="020B0604030504040204" pitchFamily="50" charset="-128"/>
              </a:rPr>
              <a:t>（５）テレワークの推進</a:t>
            </a:r>
          </a:p>
        </p:txBody>
      </p:sp>
      <p:sp>
        <p:nvSpPr>
          <p:cNvPr id="10" name="コンテンツ プレースホルダー 2"/>
          <p:cNvSpPr txBox="1">
            <a:spLocks/>
          </p:cNvSpPr>
          <p:nvPr/>
        </p:nvSpPr>
        <p:spPr>
          <a:xfrm>
            <a:off x="1418898" y="2413223"/>
            <a:ext cx="8259241" cy="1943472"/>
          </a:xfrm>
        </p:spPr>
        <p:txBody>
          <a:bodyPr>
            <a:noAutofit/>
          </a:bodyPr>
          <a:lstStyle>
            <a:lvl1pPr algn="l" defTabSz="1042988" rtl="0" fontAlgn="base">
              <a:spcBef>
                <a:spcPct val="20000"/>
              </a:spcBef>
              <a:spcAft>
                <a:spcPct val="0"/>
              </a:spcAft>
              <a:defRPr kumimoji="1" lang="ja-JP" altLang="en-US" sz="2100" b="1" kern="1200">
                <a:solidFill>
                  <a:srgbClr val="000000"/>
                </a:solidFill>
                <a:latin typeface="ＭＳ Ｐゴシック" panose="020B0600070205080204" pitchFamily="50" charset="-128"/>
                <a:ea typeface="ＭＳ Ｐゴシック" panose="020B0600070205080204" pitchFamily="50" charset="-128"/>
                <a:cs typeface="+mn-cs"/>
              </a:defRPr>
            </a:lvl1pPr>
            <a:lvl2pPr algn="l" defTabSz="1042988" rtl="0" fontAlgn="base">
              <a:spcBef>
                <a:spcPct val="20000"/>
              </a:spcBef>
              <a:spcAft>
                <a:spcPct val="0"/>
              </a:spcAft>
              <a:defRPr kumimoji="1" lang="ja-JP" altLang="en-US" sz="1900" kern="1200">
                <a:solidFill>
                  <a:srgbClr val="000000"/>
                </a:solidFill>
                <a:latin typeface="ＭＳ Ｐゴシック" panose="020B0600070205080204" pitchFamily="50" charset="-128"/>
                <a:ea typeface="ＭＳ Ｐゴシック" panose="020B0600070205080204" pitchFamily="50" charset="-128"/>
                <a:cs typeface="+mn-cs"/>
              </a:defRPr>
            </a:lvl2pPr>
            <a:lvl3pPr marL="282575" algn="l" defTabSz="1042988" rtl="0" fontAlgn="base">
              <a:spcBef>
                <a:spcPct val="20000"/>
              </a:spcBef>
              <a:spcAft>
                <a:spcPct val="0"/>
              </a:spcAft>
              <a:defRPr kumimoji="1" lang="ja-JP" altLang="en-US" sz="1700" kern="1200">
                <a:solidFill>
                  <a:srgbClr val="000000"/>
                </a:solidFill>
                <a:latin typeface="ＭＳ Ｐゴシック" panose="020B0600070205080204" pitchFamily="50" charset="-128"/>
                <a:ea typeface="ＭＳ Ｐゴシック" panose="020B0600070205080204" pitchFamily="50" charset="-128"/>
                <a:cs typeface="+mn-cs"/>
              </a:defRPr>
            </a:lvl3pPr>
            <a:lvl4pPr marL="471488" algn="l" defTabSz="1042988" rtl="0" fontAlgn="base">
              <a:spcBef>
                <a:spcPct val="20000"/>
              </a:spcBef>
              <a:spcAft>
                <a:spcPct val="0"/>
              </a:spcAft>
              <a:defRPr kumimoji="1" lang="ja-JP" altLang="en-US" sz="1500" kern="1200">
                <a:solidFill>
                  <a:srgbClr val="000000"/>
                </a:solidFill>
                <a:latin typeface="ＭＳ Ｐゴシック" panose="020B0600070205080204" pitchFamily="50" charset="-128"/>
                <a:ea typeface="ＭＳ Ｐゴシック" panose="020B0600070205080204" pitchFamily="50" charset="-128"/>
                <a:cs typeface="+mn-cs"/>
              </a:defRPr>
            </a:lvl4pPr>
            <a:lvl5pPr marL="660400" algn="l" defTabSz="1042988" rtl="0" fontAlgn="base">
              <a:spcBef>
                <a:spcPct val="20000"/>
              </a:spcBef>
              <a:spcAft>
                <a:spcPct val="0"/>
              </a:spcAft>
              <a:defRPr kumimoji="1" lang="ja-JP" altLang="en-US" sz="1500" kern="1200">
                <a:solidFill>
                  <a:srgbClr val="000000"/>
                </a:solidFill>
                <a:latin typeface="ＭＳ Ｐゴシック" panose="020B0600070205080204" pitchFamily="50" charset="-128"/>
                <a:ea typeface="ＭＳ Ｐゴシック" panose="020B0600070205080204" pitchFamily="50" charset="-128"/>
                <a:cs typeface="+mn-cs"/>
              </a:defRPr>
            </a:lvl5pPr>
            <a:lvl6pPr marL="2868401" indent="-260763" algn="l" defTabSz="1043055" rtl="0" eaLnBrk="1" latinLnBrk="0" hangingPunct="1">
              <a:spcBef>
                <a:spcPct val="20000"/>
              </a:spcBef>
              <a:buFont typeface="Arial" pitchFamily="34" charset="0"/>
              <a:buChar char="•"/>
              <a:defRPr kumimoji="1" sz="2300" kern="1200">
                <a:solidFill>
                  <a:schemeClr val="tx1"/>
                </a:solidFill>
                <a:latin typeface="+mn-lt"/>
                <a:ea typeface="+mn-ea"/>
                <a:cs typeface="+mn-cs"/>
              </a:defRPr>
            </a:lvl6pPr>
            <a:lvl7pPr marL="3389928" indent="-260763" algn="l" defTabSz="1043055" rtl="0" eaLnBrk="1" latinLnBrk="0" hangingPunct="1">
              <a:spcBef>
                <a:spcPct val="20000"/>
              </a:spcBef>
              <a:buFont typeface="Arial" pitchFamily="34" charset="0"/>
              <a:buChar char="•"/>
              <a:defRPr kumimoji="1" sz="2300" kern="1200">
                <a:solidFill>
                  <a:schemeClr val="tx1"/>
                </a:solidFill>
                <a:latin typeface="+mn-lt"/>
                <a:ea typeface="+mn-ea"/>
                <a:cs typeface="+mn-cs"/>
              </a:defRPr>
            </a:lvl7pPr>
            <a:lvl8pPr marL="3911455" indent="-260763" algn="l" defTabSz="1043055" rtl="0" eaLnBrk="1" latinLnBrk="0" hangingPunct="1">
              <a:spcBef>
                <a:spcPct val="20000"/>
              </a:spcBef>
              <a:buFont typeface="Arial" pitchFamily="34" charset="0"/>
              <a:buChar char="•"/>
              <a:defRPr kumimoji="1" sz="2300" kern="1200">
                <a:solidFill>
                  <a:schemeClr val="tx1"/>
                </a:solidFill>
                <a:latin typeface="+mn-lt"/>
                <a:ea typeface="+mn-ea"/>
                <a:cs typeface="+mn-cs"/>
              </a:defRPr>
            </a:lvl8pPr>
            <a:lvl9pPr marL="4432982" indent="-260763" algn="l" defTabSz="1043055" rtl="0" eaLnBrk="1" latinLnBrk="0" hangingPunct="1">
              <a:spcBef>
                <a:spcPct val="20000"/>
              </a:spcBef>
              <a:buFont typeface="Arial" pitchFamily="34" charset="0"/>
              <a:buChar char="•"/>
              <a:defRPr kumimoji="1" sz="2300" kern="1200">
                <a:solidFill>
                  <a:schemeClr val="tx1"/>
                </a:solidFill>
                <a:latin typeface="+mn-lt"/>
                <a:ea typeface="+mn-ea"/>
                <a:cs typeface="+mn-cs"/>
              </a:defRPr>
            </a:lvl9pPr>
          </a:lstStyle>
          <a:p>
            <a:pPr eaLnBrk="1" hangingPunct="1">
              <a:lnSpc>
                <a:spcPct val="150000"/>
              </a:lnSpc>
            </a:pPr>
            <a:r>
              <a:rPr lang="ja-JP" altLang="en-US" sz="1316" b="0" dirty="0">
                <a:latin typeface="メイリオ" panose="020B0604030504040204" pitchFamily="50" charset="-128"/>
                <a:ea typeface="メイリオ" panose="020B0604030504040204" pitchFamily="50" charset="-128"/>
              </a:rPr>
              <a:t>　テレワークは、</a:t>
            </a:r>
            <a:r>
              <a:rPr lang="en-US" altLang="ja-JP" sz="1316" b="0" dirty="0">
                <a:latin typeface="メイリオ" panose="020B0604030504040204" pitchFamily="50" charset="-128"/>
                <a:ea typeface="メイリオ" panose="020B0604030504040204" pitchFamily="50" charset="-128"/>
              </a:rPr>
              <a:t>ICT</a:t>
            </a:r>
            <a:r>
              <a:rPr lang="ja-JP" altLang="en-US" sz="1316" b="0" dirty="0">
                <a:latin typeface="メイリオ" panose="020B0604030504040204" pitchFamily="50" charset="-128"/>
                <a:ea typeface="メイリオ" panose="020B0604030504040204" pitchFamily="50" charset="-128"/>
              </a:rPr>
              <a:t>を活用して時間や場所を有効に活用できる柔軟な働き方であり、一人ひとりのライフステージに合った多様な働き方を実現できる「働き方改革」の切り札であり、</a:t>
            </a:r>
            <a:r>
              <a:rPr lang="en-US" altLang="ja-JP" sz="1316" b="0" dirty="0">
                <a:latin typeface="メイリオ" panose="020B0604030504040204" pitchFamily="50" charset="-128"/>
                <a:ea typeface="メイリオ" panose="020B0604030504040204" pitchFamily="50" charset="-128"/>
              </a:rPr>
              <a:t>ICT</a:t>
            </a:r>
            <a:r>
              <a:rPr lang="ja-JP" altLang="en-US" sz="1316" b="0" dirty="0">
                <a:latin typeface="メイリオ" panose="020B0604030504040204" pitchFamily="50" charset="-128"/>
                <a:ea typeface="メイリオ" panose="020B0604030504040204" pitchFamily="50" charset="-128"/>
              </a:rPr>
              <a:t>の活用により業務の効率化が図られることで行政サービスの向上、非常時における業務継続にも効果が期待され行政機能の維持のための有効な手段とされています。当市については、行政文書の電子化、電子決裁等の基本的な業務のデジタル化を果たさなければ、テレワークの導入による効果を最大限発揮できないことから、基本業務のデジタル化と併せた</a:t>
            </a:r>
            <a:r>
              <a:rPr lang="ja-JP" altLang="en-US" sz="1316" b="0" dirty="0" smtClean="0">
                <a:latin typeface="メイリオ" panose="020B0604030504040204" pitchFamily="50" charset="-128"/>
                <a:ea typeface="メイリオ" panose="020B0604030504040204" pitchFamily="50" charset="-128"/>
              </a:rPr>
              <a:t>取り組みを</a:t>
            </a:r>
            <a:r>
              <a:rPr lang="ja-JP" altLang="en-US" sz="1316" b="0" dirty="0">
                <a:latin typeface="メイリオ" panose="020B0604030504040204" pitchFamily="50" charset="-128"/>
                <a:ea typeface="メイリオ" panose="020B0604030504040204" pitchFamily="50" charset="-128"/>
              </a:rPr>
              <a:t>図っていきます</a:t>
            </a:r>
            <a:r>
              <a:rPr lang="ja-JP" altLang="en-US" sz="1316" b="0" dirty="0" smtClean="0">
                <a:latin typeface="メイリオ" panose="020B0604030504040204" pitchFamily="50" charset="-128"/>
                <a:ea typeface="メイリオ" panose="020B0604030504040204" pitchFamily="50" charset="-128"/>
              </a:rPr>
              <a:t>。</a:t>
            </a:r>
            <a:endParaRPr lang="ja-JP" altLang="en-US" sz="1316" b="0" dirty="0">
              <a:latin typeface="メイリオ" panose="020B0604030504040204" pitchFamily="50" charset="-128"/>
              <a:ea typeface="メイリオ" panose="020B0604030504040204" pitchFamily="50" charset="-128"/>
            </a:endParaRPr>
          </a:p>
        </p:txBody>
      </p:sp>
      <p:sp>
        <p:nvSpPr>
          <p:cNvPr id="11" name="コンテンツ プレースホルダー 2"/>
          <p:cNvSpPr txBox="1">
            <a:spLocks/>
          </p:cNvSpPr>
          <p:nvPr/>
        </p:nvSpPr>
        <p:spPr>
          <a:xfrm>
            <a:off x="1191915" y="4291043"/>
            <a:ext cx="8713208" cy="360158"/>
          </a:xfrm>
        </p:spPr>
        <p:txBody>
          <a:bodyPr>
            <a:noAutofit/>
          </a:bodyPr>
          <a:lstStyle>
            <a:lvl1pPr algn="l" defTabSz="1042988" rtl="0" fontAlgn="base">
              <a:spcBef>
                <a:spcPct val="20000"/>
              </a:spcBef>
              <a:spcAft>
                <a:spcPct val="0"/>
              </a:spcAft>
              <a:defRPr kumimoji="1" lang="ja-JP" altLang="en-US" sz="2100" b="1" kern="1200">
                <a:solidFill>
                  <a:srgbClr val="000000"/>
                </a:solidFill>
                <a:latin typeface="ＭＳ Ｐゴシック" panose="020B0600070205080204" pitchFamily="50" charset="-128"/>
                <a:ea typeface="ＭＳ Ｐゴシック" panose="020B0600070205080204" pitchFamily="50" charset="-128"/>
                <a:cs typeface="+mn-cs"/>
              </a:defRPr>
            </a:lvl1pPr>
            <a:lvl2pPr algn="l" defTabSz="1042988" rtl="0" fontAlgn="base">
              <a:spcBef>
                <a:spcPct val="20000"/>
              </a:spcBef>
              <a:spcAft>
                <a:spcPct val="0"/>
              </a:spcAft>
              <a:defRPr kumimoji="1" lang="ja-JP" altLang="en-US" sz="1900" kern="1200">
                <a:solidFill>
                  <a:srgbClr val="000000"/>
                </a:solidFill>
                <a:latin typeface="ＭＳ Ｐゴシック" panose="020B0600070205080204" pitchFamily="50" charset="-128"/>
                <a:ea typeface="ＭＳ Ｐゴシック" panose="020B0600070205080204" pitchFamily="50" charset="-128"/>
                <a:cs typeface="+mn-cs"/>
              </a:defRPr>
            </a:lvl2pPr>
            <a:lvl3pPr marL="282575" algn="l" defTabSz="1042988" rtl="0" fontAlgn="base">
              <a:spcBef>
                <a:spcPct val="20000"/>
              </a:spcBef>
              <a:spcAft>
                <a:spcPct val="0"/>
              </a:spcAft>
              <a:defRPr kumimoji="1" lang="ja-JP" altLang="en-US" sz="1700" kern="1200">
                <a:solidFill>
                  <a:srgbClr val="000000"/>
                </a:solidFill>
                <a:latin typeface="ＭＳ Ｐゴシック" panose="020B0600070205080204" pitchFamily="50" charset="-128"/>
                <a:ea typeface="ＭＳ Ｐゴシック" panose="020B0600070205080204" pitchFamily="50" charset="-128"/>
                <a:cs typeface="+mn-cs"/>
              </a:defRPr>
            </a:lvl3pPr>
            <a:lvl4pPr marL="471488" algn="l" defTabSz="1042988" rtl="0" fontAlgn="base">
              <a:spcBef>
                <a:spcPct val="20000"/>
              </a:spcBef>
              <a:spcAft>
                <a:spcPct val="0"/>
              </a:spcAft>
              <a:defRPr kumimoji="1" lang="ja-JP" altLang="en-US" sz="1500" kern="1200">
                <a:solidFill>
                  <a:srgbClr val="000000"/>
                </a:solidFill>
                <a:latin typeface="ＭＳ Ｐゴシック" panose="020B0600070205080204" pitchFamily="50" charset="-128"/>
                <a:ea typeface="ＭＳ Ｐゴシック" panose="020B0600070205080204" pitchFamily="50" charset="-128"/>
                <a:cs typeface="+mn-cs"/>
              </a:defRPr>
            </a:lvl4pPr>
            <a:lvl5pPr marL="660400" algn="l" defTabSz="1042988" rtl="0" fontAlgn="base">
              <a:spcBef>
                <a:spcPct val="20000"/>
              </a:spcBef>
              <a:spcAft>
                <a:spcPct val="0"/>
              </a:spcAft>
              <a:defRPr kumimoji="1" lang="ja-JP" altLang="en-US" sz="1500" kern="1200">
                <a:solidFill>
                  <a:srgbClr val="000000"/>
                </a:solidFill>
                <a:latin typeface="ＭＳ Ｐゴシック" panose="020B0600070205080204" pitchFamily="50" charset="-128"/>
                <a:ea typeface="ＭＳ Ｐゴシック" panose="020B0600070205080204" pitchFamily="50" charset="-128"/>
                <a:cs typeface="+mn-cs"/>
              </a:defRPr>
            </a:lvl5pPr>
            <a:lvl6pPr marL="2868401" indent="-260763" algn="l" defTabSz="1043055" rtl="0" eaLnBrk="1" latinLnBrk="0" hangingPunct="1">
              <a:spcBef>
                <a:spcPct val="20000"/>
              </a:spcBef>
              <a:buFont typeface="Arial" pitchFamily="34" charset="0"/>
              <a:buChar char="•"/>
              <a:defRPr kumimoji="1" sz="2300" kern="1200">
                <a:solidFill>
                  <a:schemeClr val="tx1"/>
                </a:solidFill>
                <a:latin typeface="+mn-lt"/>
                <a:ea typeface="+mn-ea"/>
                <a:cs typeface="+mn-cs"/>
              </a:defRPr>
            </a:lvl6pPr>
            <a:lvl7pPr marL="3389928" indent="-260763" algn="l" defTabSz="1043055" rtl="0" eaLnBrk="1" latinLnBrk="0" hangingPunct="1">
              <a:spcBef>
                <a:spcPct val="20000"/>
              </a:spcBef>
              <a:buFont typeface="Arial" pitchFamily="34" charset="0"/>
              <a:buChar char="•"/>
              <a:defRPr kumimoji="1" sz="2300" kern="1200">
                <a:solidFill>
                  <a:schemeClr val="tx1"/>
                </a:solidFill>
                <a:latin typeface="+mn-lt"/>
                <a:ea typeface="+mn-ea"/>
                <a:cs typeface="+mn-cs"/>
              </a:defRPr>
            </a:lvl7pPr>
            <a:lvl8pPr marL="3911455" indent="-260763" algn="l" defTabSz="1043055" rtl="0" eaLnBrk="1" latinLnBrk="0" hangingPunct="1">
              <a:spcBef>
                <a:spcPct val="20000"/>
              </a:spcBef>
              <a:buFont typeface="Arial" pitchFamily="34" charset="0"/>
              <a:buChar char="•"/>
              <a:defRPr kumimoji="1" sz="2300" kern="1200">
                <a:solidFill>
                  <a:schemeClr val="tx1"/>
                </a:solidFill>
                <a:latin typeface="+mn-lt"/>
                <a:ea typeface="+mn-ea"/>
                <a:cs typeface="+mn-cs"/>
              </a:defRPr>
            </a:lvl8pPr>
            <a:lvl9pPr marL="4432982" indent="-260763" algn="l" defTabSz="1043055" rtl="0" eaLnBrk="1" latinLnBrk="0" hangingPunct="1">
              <a:spcBef>
                <a:spcPct val="20000"/>
              </a:spcBef>
              <a:buFont typeface="Arial" pitchFamily="34" charset="0"/>
              <a:buChar char="•"/>
              <a:defRPr kumimoji="1" sz="2300" kern="1200">
                <a:solidFill>
                  <a:schemeClr val="tx1"/>
                </a:solidFill>
                <a:latin typeface="+mn-lt"/>
                <a:ea typeface="+mn-ea"/>
                <a:cs typeface="+mn-cs"/>
              </a:defRPr>
            </a:lvl9pPr>
          </a:lstStyle>
          <a:p>
            <a:pPr eaLnBrk="1" hangingPunct="1">
              <a:lnSpc>
                <a:spcPct val="150000"/>
              </a:lnSpc>
            </a:pPr>
            <a:r>
              <a:rPr lang="ja-JP" altLang="en-US" sz="1316" dirty="0">
                <a:latin typeface="メイリオ" panose="020B0604030504040204" pitchFamily="50" charset="-128"/>
                <a:ea typeface="メイリオ" panose="020B0604030504040204" pitchFamily="50" charset="-128"/>
              </a:rPr>
              <a:t>（６）セキュリティ対策の徹底</a:t>
            </a:r>
          </a:p>
        </p:txBody>
      </p:sp>
      <p:sp>
        <p:nvSpPr>
          <p:cNvPr id="12" name="コンテンツ プレースホルダー 2"/>
          <p:cNvSpPr txBox="1">
            <a:spLocks/>
          </p:cNvSpPr>
          <p:nvPr/>
        </p:nvSpPr>
        <p:spPr>
          <a:xfrm>
            <a:off x="1418898" y="4579937"/>
            <a:ext cx="8259241" cy="1583432"/>
          </a:xfrm>
        </p:spPr>
        <p:txBody>
          <a:bodyPr>
            <a:noAutofit/>
          </a:bodyPr>
          <a:lstStyle>
            <a:lvl1pPr algn="l" defTabSz="1042988" rtl="0" fontAlgn="base">
              <a:spcBef>
                <a:spcPct val="20000"/>
              </a:spcBef>
              <a:spcAft>
                <a:spcPct val="0"/>
              </a:spcAft>
              <a:defRPr kumimoji="1" lang="ja-JP" altLang="en-US" sz="2100" b="1" kern="1200">
                <a:solidFill>
                  <a:srgbClr val="000000"/>
                </a:solidFill>
                <a:latin typeface="ＭＳ Ｐゴシック" panose="020B0600070205080204" pitchFamily="50" charset="-128"/>
                <a:ea typeface="ＭＳ Ｐゴシック" panose="020B0600070205080204" pitchFamily="50" charset="-128"/>
                <a:cs typeface="+mn-cs"/>
              </a:defRPr>
            </a:lvl1pPr>
            <a:lvl2pPr algn="l" defTabSz="1042988" rtl="0" fontAlgn="base">
              <a:spcBef>
                <a:spcPct val="20000"/>
              </a:spcBef>
              <a:spcAft>
                <a:spcPct val="0"/>
              </a:spcAft>
              <a:defRPr kumimoji="1" lang="ja-JP" altLang="en-US" sz="1900" kern="1200">
                <a:solidFill>
                  <a:srgbClr val="000000"/>
                </a:solidFill>
                <a:latin typeface="ＭＳ Ｐゴシック" panose="020B0600070205080204" pitchFamily="50" charset="-128"/>
                <a:ea typeface="ＭＳ Ｐゴシック" panose="020B0600070205080204" pitchFamily="50" charset="-128"/>
                <a:cs typeface="+mn-cs"/>
              </a:defRPr>
            </a:lvl2pPr>
            <a:lvl3pPr marL="282575" algn="l" defTabSz="1042988" rtl="0" fontAlgn="base">
              <a:spcBef>
                <a:spcPct val="20000"/>
              </a:spcBef>
              <a:spcAft>
                <a:spcPct val="0"/>
              </a:spcAft>
              <a:defRPr kumimoji="1" lang="ja-JP" altLang="en-US" sz="1700" kern="1200">
                <a:solidFill>
                  <a:srgbClr val="000000"/>
                </a:solidFill>
                <a:latin typeface="ＭＳ Ｐゴシック" panose="020B0600070205080204" pitchFamily="50" charset="-128"/>
                <a:ea typeface="ＭＳ Ｐゴシック" panose="020B0600070205080204" pitchFamily="50" charset="-128"/>
                <a:cs typeface="+mn-cs"/>
              </a:defRPr>
            </a:lvl3pPr>
            <a:lvl4pPr marL="471488" algn="l" defTabSz="1042988" rtl="0" fontAlgn="base">
              <a:spcBef>
                <a:spcPct val="20000"/>
              </a:spcBef>
              <a:spcAft>
                <a:spcPct val="0"/>
              </a:spcAft>
              <a:defRPr kumimoji="1" lang="ja-JP" altLang="en-US" sz="1500" kern="1200">
                <a:solidFill>
                  <a:srgbClr val="000000"/>
                </a:solidFill>
                <a:latin typeface="ＭＳ Ｐゴシック" panose="020B0600070205080204" pitchFamily="50" charset="-128"/>
                <a:ea typeface="ＭＳ Ｐゴシック" panose="020B0600070205080204" pitchFamily="50" charset="-128"/>
                <a:cs typeface="+mn-cs"/>
              </a:defRPr>
            </a:lvl4pPr>
            <a:lvl5pPr marL="660400" algn="l" defTabSz="1042988" rtl="0" fontAlgn="base">
              <a:spcBef>
                <a:spcPct val="20000"/>
              </a:spcBef>
              <a:spcAft>
                <a:spcPct val="0"/>
              </a:spcAft>
              <a:defRPr kumimoji="1" lang="ja-JP" altLang="en-US" sz="1500" kern="1200">
                <a:solidFill>
                  <a:srgbClr val="000000"/>
                </a:solidFill>
                <a:latin typeface="ＭＳ Ｐゴシック" panose="020B0600070205080204" pitchFamily="50" charset="-128"/>
                <a:ea typeface="ＭＳ Ｐゴシック" panose="020B0600070205080204" pitchFamily="50" charset="-128"/>
                <a:cs typeface="+mn-cs"/>
              </a:defRPr>
            </a:lvl5pPr>
            <a:lvl6pPr marL="2868401" indent="-260763" algn="l" defTabSz="1043055" rtl="0" eaLnBrk="1" latinLnBrk="0" hangingPunct="1">
              <a:spcBef>
                <a:spcPct val="20000"/>
              </a:spcBef>
              <a:buFont typeface="Arial" pitchFamily="34" charset="0"/>
              <a:buChar char="•"/>
              <a:defRPr kumimoji="1" sz="2300" kern="1200">
                <a:solidFill>
                  <a:schemeClr val="tx1"/>
                </a:solidFill>
                <a:latin typeface="+mn-lt"/>
                <a:ea typeface="+mn-ea"/>
                <a:cs typeface="+mn-cs"/>
              </a:defRPr>
            </a:lvl6pPr>
            <a:lvl7pPr marL="3389928" indent="-260763" algn="l" defTabSz="1043055" rtl="0" eaLnBrk="1" latinLnBrk="0" hangingPunct="1">
              <a:spcBef>
                <a:spcPct val="20000"/>
              </a:spcBef>
              <a:buFont typeface="Arial" pitchFamily="34" charset="0"/>
              <a:buChar char="•"/>
              <a:defRPr kumimoji="1" sz="2300" kern="1200">
                <a:solidFill>
                  <a:schemeClr val="tx1"/>
                </a:solidFill>
                <a:latin typeface="+mn-lt"/>
                <a:ea typeface="+mn-ea"/>
                <a:cs typeface="+mn-cs"/>
              </a:defRPr>
            </a:lvl7pPr>
            <a:lvl8pPr marL="3911455" indent="-260763" algn="l" defTabSz="1043055" rtl="0" eaLnBrk="1" latinLnBrk="0" hangingPunct="1">
              <a:spcBef>
                <a:spcPct val="20000"/>
              </a:spcBef>
              <a:buFont typeface="Arial" pitchFamily="34" charset="0"/>
              <a:buChar char="•"/>
              <a:defRPr kumimoji="1" sz="2300" kern="1200">
                <a:solidFill>
                  <a:schemeClr val="tx1"/>
                </a:solidFill>
                <a:latin typeface="+mn-lt"/>
                <a:ea typeface="+mn-ea"/>
                <a:cs typeface="+mn-cs"/>
              </a:defRPr>
            </a:lvl8pPr>
            <a:lvl9pPr marL="4432982" indent="-260763" algn="l" defTabSz="1043055" rtl="0" eaLnBrk="1" latinLnBrk="0" hangingPunct="1">
              <a:spcBef>
                <a:spcPct val="20000"/>
              </a:spcBef>
              <a:buFont typeface="Arial" pitchFamily="34" charset="0"/>
              <a:buChar char="•"/>
              <a:defRPr kumimoji="1" sz="2300" kern="1200">
                <a:solidFill>
                  <a:schemeClr val="tx1"/>
                </a:solidFill>
                <a:latin typeface="+mn-lt"/>
                <a:ea typeface="+mn-ea"/>
                <a:cs typeface="+mn-cs"/>
              </a:defRPr>
            </a:lvl9pPr>
          </a:lstStyle>
          <a:p>
            <a:pPr eaLnBrk="1" hangingPunct="1">
              <a:lnSpc>
                <a:spcPct val="150000"/>
              </a:lnSpc>
            </a:pPr>
            <a:r>
              <a:rPr lang="ja-JP" altLang="en-US" sz="1316" b="0" dirty="0">
                <a:latin typeface="メイリオ" panose="020B0604030504040204" pitchFamily="50" charset="-128"/>
                <a:ea typeface="メイリオ" panose="020B0604030504040204" pitchFamily="50" charset="-128"/>
              </a:rPr>
              <a:t>　自治体業務の遂行</a:t>
            </a:r>
            <a:r>
              <a:rPr lang="ja-JP" altLang="en-US" sz="1316" b="0" dirty="0" smtClean="0">
                <a:latin typeface="メイリオ" panose="020B0604030504040204" pitchFamily="50" charset="-128"/>
                <a:ea typeface="メイリオ" panose="020B0604030504040204" pitchFamily="50" charset="-128"/>
              </a:rPr>
              <a:t>においては</a:t>
            </a:r>
            <a:r>
              <a:rPr lang="ja-JP" altLang="en-US" sz="1316" b="0" dirty="0">
                <a:latin typeface="メイリオ" panose="020B0604030504040204" pitchFamily="50" charset="-128"/>
                <a:ea typeface="メイリオ" panose="020B0604030504040204" pitchFamily="50" charset="-128"/>
              </a:rPr>
              <a:t>、多くの情報システムを</a:t>
            </a:r>
            <a:r>
              <a:rPr lang="ja-JP" altLang="en-US" sz="1316" b="0" dirty="0" smtClean="0">
                <a:latin typeface="メイリオ" panose="020B0604030504040204" pitchFamily="50" charset="-128"/>
                <a:ea typeface="メイリオ" panose="020B0604030504040204" pitchFamily="50" charset="-128"/>
              </a:rPr>
              <a:t>取り扱って</a:t>
            </a:r>
            <a:r>
              <a:rPr lang="ja-JP" altLang="en-US" sz="1316" b="0" dirty="0">
                <a:latin typeface="メイリオ" panose="020B0604030504040204" pitchFamily="50" charset="-128"/>
                <a:ea typeface="メイリオ" panose="020B0604030504040204" pitchFamily="50" charset="-128"/>
              </a:rPr>
              <a:t>おり、業務の継続性や発展のため、機密性、完全性及び可用性の維持が必要不可欠となっています。そういった近年の</a:t>
            </a:r>
            <a:r>
              <a:rPr lang="en-US" altLang="ja-JP" sz="1316" b="0" dirty="0">
                <a:latin typeface="メイリオ" panose="020B0604030504040204" pitchFamily="50" charset="-128"/>
                <a:ea typeface="メイリオ" panose="020B0604030504040204" pitchFamily="50" charset="-128"/>
              </a:rPr>
              <a:t>ICT</a:t>
            </a:r>
            <a:r>
              <a:rPr lang="ja-JP" altLang="en-US" sz="1316" b="0" dirty="0">
                <a:latin typeface="メイリオ" panose="020B0604030504040204" pitchFamily="50" charset="-128"/>
                <a:ea typeface="メイリオ" panose="020B0604030504040204" pitchFamily="50" charset="-128"/>
              </a:rPr>
              <a:t>の発展に伴い、利便性の追求だけでなく、高度化、巧妙化するサイバー攻撃に対し情報セキュリティ対策を両立する必要があります。今後は、総務省が進める自治体の</a:t>
            </a:r>
            <a:r>
              <a:rPr lang="en-US" altLang="ja-JP" sz="1316" b="0" dirty="0">
                <a:latin typeface="メイリオ" panose="020B0604030504040204" pitchFamily="50" charset="-128"/>
                <a:ea typeface="メイリオ" panose="020B0604030504040204" pitchFamily="50" charset="-128"/>
              </a:rPr>
              <a:t>『</a:t>
            </a:r>
            <a:r>
              <a:rPr lang="ja-JP" altLang="en-US" sz="1316" b="0" dirty="0">
                <a:latin typeface="メイリオ" panose="020B0604030504040204" pitchFamily="50" charset="-128"/>
                <a:ea typeface="メイリオ" panose="020B0604030504040204" pitchFamily="50" charset="-128"/>
              </a:rPr>
              <a:t>三層の対策</a:t>
            </a:r>
            <a:r>
              <a:rPr lang="en-US" altLang="ja-JP" sz="1316" b="0" dirty="0">
                <a:latin typeface="メイリオ" panose="020B0604030504040204" pitchFamily="50" charset="-128"/>
                <a:ea typeface="メイリオ" panose="020B0604030504040204" pitchFamily="50" charset="-128"/>
              </a:rPr>
              <a:t>』</a:t>
            </a:r>
            <a:r>
              <a:rPr lang="ja-JP" altLang="en-US" sz="1316" b="0" dirty="0">
                <a:latin typeface="メイリオ" panose="020B0604030504040204" pitchFamily="50" charset="-128"/>
                <a:ea typeface="メイリオ" panose="020B0604030504040204" pitchFamily="50" charset="-128"/>
              </a:rPr>
              <a:t>の見直しを含め、人的、機械的セキュリティ対策等、適切なセキュリティの確保に努めていきます。</a:t>
            </a:r>
          </a:p>
        </p:txBody>
      </p:sp>
      <p:sp>
        <p:nvSpPr>
          <p:cNvPr id="6" name="コンテンツ プレースホルダー 5"/>
          <p:cNvSpPr>
            <a:spLocks noGrp="1"/>
          </p:cNvSpPr>
          <p:nvPr>
            <p:ph idx="1"/>
          </p:nvPr>
        </p:nvSpPr>
        <p:spPr/>
        <p:txBody>
          <a:bodyPr/>
          <a:lstStyle/>
          <a:p>
            <a:endParaRPr kumimoji="1" lang="ja-JP" altLang="en-US"/>
          </a:p>
        </p:txBody>
      </p:sp>
    </p:spTree>
    <p:extLst>
      <p:ext uri="{BB962C8B-B14F-4D97-AF65-F5344CB8AC3E}">
        <p14:creationId xmlns:p14="http://schemas.microsoft.com/office/powerpoint/2010/main" val="15924521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10070819" y="7237015"/>
            <a:ext cx="532465" cy="336391"/>
          </a:xfrm>
          <a:prstGeom prst="rect">
            <a:avLst/>
          </a:prstGeom>
          <a:solidFill>
            <a:srgbClr val="E4EDF8"/>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0" rIns="144000" bIns="25200" numCol="1" spcCol="0" rtlCol="0" fromWordArt="0" anchor="ctr" anchorCtr="0" forceAA="0" compatLnSpc="1">
            <a:prstTxWarp prst="textNoShape">
              <a:avLst/>
            </a:prstTxWarp>
            <a:noAutofit/>
          </a:bodyPr>
          <a:lstStyle/>
          <a:p>
            <a:pPr algn="ctr"/>
            <a:r>
              <a:rPr kumimoji="1" lang="ja-JP" altLang="en-US" sz="1000" dirty="0" smtClean="0">
                <a:solidFill>
                  <a:schemeClr val="tx1"/>
                </a:solidFill>
                <a:latin typeface="HGPｺﾞｼｯｸM" panose="020B0600000000000000" pitchFamily="50" charset="-128"/>
                <a:ea typeface="HGPｺﾞｼｯｸM" panose="020B0600000000000000" pitchFamily="50" charset="-128"/>
              </a:rPr>
              <a:t>１２</a:t>
            </a:r>
          </a:p>
        </p:txBody>
      </p:sp>
      <p:sp>
        <p:nvSpPr>
          <p:cNvPr id="6" name="タイトル 1"/>
          <p:cNvSpPr txBox="1">
            <a:spLocks/>
          </p:cNvSpPr>
          <p:nvPr/>
        </p:nvSpPr>
        <p:spPr bwMode="auto">
          <a:xfrm>
            <a:off x="882204" y="900311"/>
            <a:ext cx="8857224" cy="773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normAutofit/>
          </a:bodyPr>
          <a:lstStyle>
            <a:lvl1pPr algn="l" defTabSz="1042988" rtl="0" fontAlgn="base">
              <a:spcBef>
                <a:spcPct val="0"/>
              </a:spcBef>
              <a:spcAft>
                <a:spcPct val="0"/>
              </a:spcAft>
              <a:defRPr kumimoji="1" sz="2400" b="1" kern="1200">
                <a:solidFill>
                  <a:srgbClr val="000000"/>
                </a:solidFill>
                <a:latin typeface="ＭＳ Ｐゴシック" panose="020B0600070205080204" pitchFamily="50" charset="-128"/>
                <a:ea typeface="ＭＳ Ｐゴシック" panose="020B0600070205080204" pitchFamily="50" charset="-128"/>
                <a:cs typeface="ＭＳ Ｐゴシック" panose="020B0600070205080204" pitchFamily="50" charset="-128"/>
              </a:defRPr>
            </a:lvl1pPr>
            <a:lvl2pPr algn="l" defTabSz="1042988" rtl="0" fontAlgn="base">
              <a:spcBef>
                <a:spcPct val="0"/>
              </a:spcBef>
              <a:spcAft>
                <a:spcPct val="0"/>
              </a:spcAft>
              <a:defRPr kumimoji="1" sz="2400" b="1">
                <a:solidFill>
                  <a:srgbClr val="000000"/>
                </a:solidFill>
                <a:latin typeface="ＭＳ Ｐゴシック" panose="020B0600070205080204" pitchFamily="50" charset="-128"/>
                <a:ea typeface="ＭＳ Ｐゴシック" panose="020B0600070205080204" pitchFamily="50" charset="-128"/>
              </a:defRPr>
            </a:lvl2pPr>
            <a:lvl3pPr algn="l" defTabSz="1042988" rtl="0" fontAlgn="base">
              <a:spcBef>
                <a:spcPct val="0"/>
              </a:spcBef>
              <a:spcAft>
                <a:spcPct val="0"/>
              </a:spcAft>
              <a:defRPr kumimoji="1" sz="2400" b="1">
                <a:solidFill>
                  <a:srgbClr val="000000"/>
                </a:solidFill>
                <a:latin typeface="ＭＳ Ｐゴシック" panose="020B0600070205080204" pitchFamily="50" charset="-128"/>
                <a:ea typeface="ＭＳ Ｐゴシック" panose="020B0600070205080204" pitchFamily="50" charset="-128"/>
              </a:defRPr>
            </a:lvl3pPr>
            <a:lvl4pPr algn="l" defTabSz="1042988" rtl="0" fontAlgn="base">
              <a:spcBef>
                <a:spcPct val="0"/>
              </a:spcBef>
              <a:spcAft>
                <a:spcPct val="0"/>
              </a:spcAft>
              <a:defRPr kumimoji="1" sz="2400" b="1">
                <a:solidFill>
                  <a:srgbClr val="000000"/>
                </a:solidFill>
                <a:latin typeface="ＭＳ Ｐゴシック" panose="020B0600070205080204" pitchFamily="50" charset="-128"/>
                <a:ea typeface="ＭＳ Ｐゴシック" panose="020B0600070205080204" pitchFamily="50" charset="-128"/>
              </a:defRPr>
            </a:lvl4pPr>
            <a:lvl5pPr algn="l" defTabSz="1042988" rtl="0" fontAlgn="base">
              <a:spcBef>
                <a:spcPct val="0"/>
              </a:spcBef>
              <a:spcAft>
                <a:spcPct val="0"/>
              </a:spcAft>
              <a:defRPr kumimoji="1" sz="2400" b="1">
                <a:solidFill>
                  <a:srgbClr val="000000"/>
                </a:solidFill>
                <a:latin typeface="ＭＳ Ｐゴシック" panose="020B0600070205080204" pitchFamily="50" charset="-128"/>
                <a:ea typeface="ＭＳ Ｐゴシック" panose="020B0600070205080204" pitchFamily="50" charset="-128"/>
              </a:defRPr>
            </a:lvl5pPr>
            <a:lvl6pPr marL="457200" algn="l" defTabSz="1042988" rtl="0" fontAlgn="base">
              <a:spcBef>
                <a:spcPct val="0"/>
              </a:spcBef>
              <a:spcAft>
                <a:spcPct val="0"/>
              </a:spcAft>
              <a:defRPr kumimoji="1" sz="2400" b="1">
                <a:solidFill>
                  <a:srgbClr val="000000"/>
                </a:solidFill>
                <a:latin typeface="ＭＳ Ｐゴシック" panose="020B0600070205080204" pitchFamily="50" charset="-128"/>
                <a:ea typeface="ＭＳ Ｐゴシック" panose="020B0600070205080204" pitchFamily="50" charset="-128"/>
              </a:defRPr>
            </a:lvl6pPr>
            <a:lvl7pPr marL="914400" algn="l" defTabSz="1042988" rtl="0" fontAlgn="base">
              <a:spcBef>
                <a:spcPct val="0"/>
              </a:spcBef>
              <a:spcAft>
                <a:spcPct val="0"/>
              </a:spcAft>
              <a:defRPr kumimoji="1" sz="2400" b="1">
                <a:solidFill>
                  <a:srgbClr val="000000"/>
                </a:solidFill>
                <a:latin typeface="ＭＳ Ｐゴシック" panose="020B0600070205080204" pitchFamily="50" charset="-128"/>
                <a:ea typeface="ＭＳ Ｐゴシック" panose="020B0600070205080204" pitchFamily="50" charset="-128"/>
              </a:defRPr>
            </a:lvl7pPr>
            <a:lvl8pPr marL="1371600" algn="l" defTabSz="1042988" rtl="0" fontAlgn="base">
              <a:spcBef>
                <a:spcPct val="0"/>
              </a:spcBef>
              <a:spcAft>
                <a:spcPct val="0"/>
              </a:spcAft>
              <a:defRPr kumimoji="1" sz="2400" b="1">
                <a:solidFill>
                  <a:srgbClr val="000000"/>
                </a:solidFill>
                <a:latin typeface="ＭＳ Ｐゴシック" panose="020B0600070205080204" pitchFamily="50" charset="-128"/>
                <a:ea typeface="ＭＳ Ｐゴシック" panose="020B0600070205080204" pitchFamily="50" charset="-128"/>
              </a:defRPr>
            </a:lvl8pPr>
            <a:lvl9pPr marL="1828800" algn="l" defTabSz="1042988" rtl="0" fontAlgn="base">
              <a:spcBef>
                <a:spcPct val="0"/>
              </a:spcBef>
              <a:spcAft>
                <a:spcPct val="0"/>
              </a:spcAft>
              <a:defRPr kumimoji="1" sz="2400" b="1">
                <a:solidFill>
                  <a:srgbClr val="000000"/>
                </a:solidFill>
                <a:latin typeface="ＭＳ Ｐゴシック" panose="020B0600070205080204" pitchFamily="50" charset="-128"/>
                <a:ea typeface="ＭＳ Ｐゴシック" panose="020B0600070205080204" pitchFamily="50" charset="-128"/>
              </a:defRPr>
            </a:lvl9pPr>
          </a:lstStyle>
          <a:p>
            <a:pPr eaLnBrk="1" hangingPunct="1"/>
            <a:r>
              <a:rPr lang="ja-JP" altLang="en-US" sz="2193" dirty="0">
                <a:latin typeface="メイリオ" panose="020B0604030504040204" pitchFamily="50" charset="-128"/>
                <a:ea typeface="メイリオ" panose="020B0604030504040204" pitchFamily="50" charset="-128"/>
              </a:rPr>
              <a:t>第３章　ＤＸ推進に向けた</a:t>
            </a:r>
            <a:r>
              <a:rPr lang="ja-JP" altLang="en-US" sz="2193" dirty="0" smtClean="0">
                <a:latin typeface="メイリオ" panose="020B0604030504040204" pitchFamily="50" charset="-128"/>
                <a:ea typeface="メイリオ" panose="020B0604030504040204" pitchFamily="50" charset="-128"/>
              </a:rPr>
              <a:t>取り組み</a:t>
            </a:r>
            <a:endParaRPr lang="ja-JP" altLang="en-US" sz="2193" dirty="0">
              <a:latin typeface="メイリオ" panose="020B0604030504040204" pitchFamily="50" charset="-128"/>
              <a:ea typeface="メイリオ" panose="020B0604030504040204" pitchFamily="50" charset="-128"/>
            </a:endParaRPr>
          </a:p>
        </p:txBody>
      </p:sp>
      <p:sp>
        <p:nvSpPr>
          <p:cNvPr id="8" name="コンテンツ プレースホルダー 2"/>
          <p:cNvSpPr txBox="1">
            <a:spLocks/>
          </p:cNvSpPr>
          <p:nvPr/>
        </p:nvSpPr>
        <p:spPr>
          <a:xfrm>
            <a:off x="1091109" y="1774332"/>
            <a:ext cx="8713208" cy="350115"/>
          </a:xfrm>
        </p:spPr>
        <p:txBody>
          <a:bodyPr>
            <a:noAutofit/>
          </a:bodyPr>
          <a:lstStyle>
            <a:lvl1pPr algn="l" defTabSz="1042988" rtl="0" fontAlgn="base">
              <a:spcBef>
                <a:spcPct val="20000"/>
              </a:spcBef>
              <a:spcAft>
                <a:spcPct val="0"/>
              </a:spcAft>
              <a:defRPr kumimoji="1" lang="ja-JP" altLang="en-US" sz="2100" b="1" kern="1200">
                <a:solidFill>
                  <a:srgbClr val="000000"/>
                </a:solidFill>
                <a:latin typeface="ＭＳ Ｐゴシック" panose="020B0600070205080204" pitchFamily="50" charset="-128"/>
                <a:ea typeface="ＭＳ Ｐゴシック" panose="020B0600070205080204" pitchFamily="50" charset="-128"/>
                <a:cs typeface="+mn-cs"/>
              </a:defRPr>
            </a:lvl1pPr>
            <a:lvl2pPr algn="l" defTabSz="1042988" rtl="0" fontAlgn="base">
              <a:spcBef>
                <a:spcPct val="20000"/>
              </a:spcBef>
              <a:spcAft>
                <a:spcPct val="0"/>
              </a:spcAft>
              <a:defRPr kumimoji="1" lang="ja-JP" altLang="en-US" sz="1900" kern="1200">
                <a:solidFill>
                  <a:srgbClr val="000000"/>
                </a:solidFill>
                <a:latin typeface="ＭＳ Ｐゴシック" panose="020B0600070205080204" pitchFamily="50" charset="-128"/>
                <a:ea typeface="ＭＳ Ｐゴシック" panose="020B0600070205080204" pitchFamily="50" charset="-128"/>
                <a:cs typeface="+mn-cs"/>
              </a:defRPr>
            </a:lvl2pPr>
            <a:lvl3pPr marL="282575" algn="l" defTabSz="1042988" rtl="0" fontAlgn="base">
              <a:spcBef>
                <a:spcPct val="20000"/>
              </a:spcBef>
              <a:spcAft>
                <a:spcPct val="0"/>
              </a:spcAft>
              <a:defRPr kumimoji="1" lang="ja-JP" altLang="en-US" sz="1700" kern="1200">
                <a:solidFill>
                  <a:srgbClr val="000000"/>
                </a:solidFill>
                <a:latin typeface="ＭＳ Ｐゴシック" panose="020B0600070205080204" pitchFamily="50" charset="-128"/>
                <a:ea typeface="ＭＳ Ｐゴシック" panose="020B0600070205080204" pitchFamily="50" charset="-128"/>
                <a:cs typeface="+mn-cs"/>
              </a:defRPr>
            </a:lvl3pPr>
            <a:lvl4pPr marL="471488" algn="l" defTabSz="1042988" rtl="0" fontAlgn="base">
              <a:spcBef>
                <a:spcPct val="20000"/>
              </a:spcBef>
              <a:spcAft>
                <a:spcPct val="0"/>
              </a:spcAft>
              <a:defRPr kumimoji="1" lang="ja-JP" altLang="en-US" sz="1500" kern="1200">
                <a:solidFill>
                  <a:srgbClr val="000000"/>
                </a:solidFill>
                <a:latin typeface="ＭＳ Ｐゴシック" panose="020B0600070205080204" pitchFamily="50" charset="-128"/>
                <a:ea typeface="ＭＳ Ｐゴシック" panose="020B0600070205080204" pitchFamily="50" charset="-128"/>
                <a:cs typeface="+mn-cs"/>
              </a:defRPr>
            </a:lvl4pPr>
            <a:lvl5pPr marL="660400" algn="l" defTabSz="1042988" rtl="0" fontAlgn="base">
              <a:spcBef>
                <a:spcPct val="20000"/>
              </a:spcBef>
              <a:spcAft>
                <a:spcPct val="0"/>
              </a:spcAft>
              <a:defRPr kumimoji="1" lang="ja-JP" altLang="en-US" sz="1500" kern="1200">
                <a:solidFill>
                  <a:srgbClr val="000000"/>
                </a:solidFill>
                <a:latin typeface="ＭＳ Ｐゴシック" panose="020B0600070205080204" pitchFamily="50" charset="-128"/>
                <a:ea typeface="ＭＳ Ｐゴシック" panose="020B0600070205080204" pitchFamily="50" charset="-128"/>
                <a:cs typeface="+mn-cs"/>
              </a:defRPr>
            </a:lvl5pPr>
            <a:lvl6pPr marL="2868401" indent="-260763" algn="l" defTabSz="1043055" rtl="0" eaLnBrk="1" latinLnBrk="0" hangingPunct="1">
              <a:spcBef>
                <a:spcPct val="20000"/>
              </a:spcBef>
              <a:buFont typeface="Arial" pitchFamily="34" charset="0"/>
              <a:buChar char="•"/>
              <a:defRPr kumimoji="1" sz="2300" kern="1200">
                <a:solidFill>
                  <a:schemeClr val="tx1"/>
                </a:solidFill>
                <a:latin typeface="+mn-lt"/>
                <a:ea typeface="+mn-ea"/>
                <a:cs typeface="+mn-cs"/>
              </a:defRPr>
            </a:lvl6pPr>
            <a:lvl7pPr marL="3389928" indent="-260763" algn="l" defTabSz="1043055" rtl="0" eaLnBrk="1" latinLnBrk="0" hangingPunct="1">
              <a:spcBef>
                <a:spcPct val="20000"/>
              </a:spcBef>
              <a:buFont typeface="Arial" pitchFamily="34" charset="0"/>
              <a:buChar char="•"/>
              <a:defRPr kumimoji="1" sz="2300" kern="1200">
                <a:solidFill>
                  <a:schemeClr val="tx1"/>
                </a:solidFill>
                <a:latin typeface="+mn-lt"/>
                <a:ea typeface="+mn-ea"/>
                <a:cs typeface="+mn-cs"/>
              </a:defRPr>
            </a:lvl7pPr>
            <a:lvl8pPr marL="3911455" indent="-260763" algn="l" defTabSz="1043055" rtl="0" eaLnBrk="1" latinLnBrk="0" hangingPunct="1">
              <a:spcBef>
                <a:spcPct val="20000"/>
              </a:spcBef>
              <a:buFont typeface="Arial" pitchFamily="34" charset="0"/>
              <a:buChar char="•"/>
              <a:defRPr kumimoji="1" sz="2300" kern="1200">
                <a:solidFill>
                  <a:schemeClr val="tx1"/>
                </a:solidFill>
                <a:latin typeface="+mn-lt"/>
                <a:ea typeface="+mn-ea"/>
                <a:cs typeface="+mn-cs"/>
              </a:defRPr>
            </a:lvl8pPr>
            <a:lvl9pPr marL="4432982" indent="-260763" algn="l" defTabSz="1043055" rtl="0" eaLnBrk="1" latinLnBrk="0" hangingPunct="1">
              <a:spcBef>
                <a:spcPct val="20000"/>
              </a:spcBef>
              <a:buFont typeface="Arial" pitchFamily="34" charset="0"/>
              <a:buChar char="•"/>
              <a:defRPr kumimoji="1" sz="2300" kern="1200">
                <a:solidFill>
                  <a:schemeClr val="tx1"/>
                </a:solidFill>
                <a:latin typeface="+mn-lt"/>
                <a:ea typeface="+mn-ea"/>
                <a:cs typeface="+mn-cs"/>
              </a:defRPr>
            </a:lvl9pPr>
          </a:lstStyle>
          <a:p>
            <a:pPr eaLnBrk="1" hangingPunct="1"/>
            <a:r>
              <a:rPr lang="ja-JP" altLang="en-US" sz="1750" dirty="0">
                <a:latin typeface="メイリオ" panose="020B0604030504040204" pitchFamily="50" charset="-128"/>
                <a:ea typeface="メイリオ" panose="020B0604030504040204" pitchFamily="50" charset="-128"/>
              </a:rPr>
              <a:t>２．自治体の</a:t>
            </a:r>
            <a:r>
              <a:rPr lang="en-US" altLang="ja-JP" sz="1750" dirty="0">
                <a:latin typeface="メイリオ" panose="020B0604030504040204" pitchFamily="50" charset="-128"/>
                <a:ea typeface="メイリオ" panose="020B0604030504040204" pitchFamily="50" charset="-128"/>
              </a:rPr>
              <a:t>DX</a:t>
            </a:r>
            <a:r>
              <a:rPr lang="ja-JP" altLang="en-US" sz="1750" dirty="0">
                <a:latin typeface="メイリオ" panose="020B0604030504040204" pitchFamily="50" charset="-128"/>
                <a:ea typeface="メイリオ" panose="020B0604030504040204" pitchFamily="50" charset="-128"/>
              </a:rPr>
              <a:t>と併せて取り組む事項</a:t>
            </a:r>
          </a:p>
        </p:txBody>
      </p:sp>
      <p:sp>
        <p:nvSpPr>
          <p:cNvPr id="9" name="コンテンツ プレースホルダー 2"/>
          <p:cNvSpPr txBox="1">
            <a:spLocks/>
          </p:cNvSpPr>
          <p:nvPr/>
        </p:nvSpPr>
        <p:spPr>
          <a:xfrm>
            <a:off x="1418898" y="2413223"/>
            <a:ext cx="8259241" cy="1323975"/>
          </a:xfrm>
        </p:spPr>
        <p:txBody>
          <a:bodyPr>
            <a:noAutofit/>
          </a:bodyPr>
          <a:lstStyle>
            <a:lvl1pPr algn="l" defTabSz="1042988" rtl="0" fontAlgn="base">
              <a:spcBef>
                <a:spcPct val="20000"/>
              </a:spcBef>
              <a:spcAft>
                <a:spcPct val="0"/>
              </a:spcAft>
              <a:defRPr kumimoji="1" lang="ja-JP" altLang="en-US" sz="2100" b="1" kern="1200">
                <a:solidFill>
                  <a:srgbClr val="000000"/>
                </a:solidFill>
                <a:latin typeface="ＭＳ Ｐゴシック" panose="020B0600070205080204" pitchFamily="50" charset="-128"/>
                <a:ea typeface="ＭＳ Ｐゴシック" panose="020B0600070205080204" pitchFamily="50" charset="-128"/>
                <a:cs typeface="+mn-cs"/>
              </a:defRPr>
            </a:lvl1pPr>
            <a:lvl2pPr algn="l" defTabSz="1042988" rtl="0" fontAlgn="base">
              <a:spcBef>
                <a:spcPct val="20000"/>
              </a:spcBef>
              <a:spcAft>
                <a:spcPct val="0"/>
              </a:spcAft>
              <a:defRPr kumimoji="1" lang="ja-JP" altLang="en-US" sz="1900" kern="1200">
                <a:solidFill>
                  <a:srgbClr val="000000"/>
                </a:solidFill>
                <a:latin typeface="ＭＳ Ｐゴシック" panose="020B0600070205080204" pitchFamily="50" charset="-128"/>
                <a:ea typeface="ＭＳ Ｐゴシック" panose="020B0600070205080204" pitchFamily="50" charset="-128"/>
                <a:cs typeface="+mn-cs"/>
              </a:defRPr>
            </a:lvl2pPr>
            <a:lvl3pPr marL="282575" algn="l" defTabSz="1042988" rtl="0" fontAlgn="base">
              <a:spcBef>
                <a:spcPct val="20000"/>
              </a:spcBef>
              <a:spcAft>
                <a:spcPct val="0"/>
              </a:spcAft>
              <a:defRPr kumimoji="1" lang="ja-JP" altLang="en-US" sz="1700" kern="1200">
                <a:solidFill>
                  <a:srgbClr val="000000"/>
                </a:solidFill>
                <a:latin typeface="ＭＳ Ｐゴシック" panose="020B0600070205080204" pitchFamily="50" charset="-128"/>
                <a:ea typeface="ＭＳ Ｐゴシック" panose="020B0600070205080204" pitchFamily="50" charset="-128"/>
                <a:cs typeface="+mn-cs"/>
              </a:defRPr>
            </a:lvl3pPr>
            <a:lvl4pPr marL="471488" algn="l" defTabSz="1042988" rtl="0" fontAlgn="base">
              <a:spcBef>
                <a:spcPct val="20000"/>
              </a:spcBef>
              <a:spcAft>
                <a:spcPct val="0"/>
              </a:spcAft>
              <a:defRPr kumimoji="1" lang="ja-JP" altLang="en-US" sz="1500" kern="1200">
                <a:solidFill>
                  <a:srgbClr val="000000"/>
                </a:solidFill>
                <a:latin typeface="ＭＳ Ｐゴシック" panose="020B0600070205080204" pitchFamily="50" charset="-128"/>
                <a:ea typeface="ＭＳ Ｐゴシック" panose="020B0600070205080204" pitchFamily="50" charset="-128"/>
                <a:cs typeface="+mn-cs"/>
              </a:defRPr>
            </a:lvl4pPr>
            <a:lvl5pPr marL="660400" algn="l" defTabSz="1042988" rtl="0" fontAlgn="base">
              <a:spcBef>
                <a:spcPct val="20000"/>
              </a:spcBef>
              <a:spcAft>
                <a:spcPct val="0"/>
              </a:spcAft>
              <a:defRPr kumimoji="1" lang="ja-JP" altLang="en-US" sz="1500" kern="1200">
                <a:solidFill>
                  <a:srgbClr val="000000"/>
                </a:solidFill>
                <a:latin typeface="ＭＳ Ｐゴシック" panose="020B0600070205080204" pitchFamily="50" charset="-128"/>
                <a:ea typeface="ＭＳ Ｐゴシック" panose="020B0600070205080204" pitchFamily="50" charset="-128"/>
                <a:cs typeface="+mn-cs"/>
              </a:defRPr>
            </a:lvl5pPr>
            <a:lvl6pPr marL="2868401" indent="-260763" algn="l" defTabSz="1043055" rtl="0" eaLnBrk="1" latinLnBrk="0" hangingPunct="1">
              <a:spcBef>
                <a:spcPct val="20000"/>
              </a:spcBef>
              <a:buFont typeface="Arial" pitchFamily="34" charset="0"/>
              <a:buChar char="•"/>
              <a:defRPr kumimoji="1" sz="2300" kern="1200">
                <a:solidFill>
                  <a:schemeClr val="tx1"/>
                </a:solidFill>
                <a:latin typeface="+mn-lt"/>
                <a:ea typeface="+mn-ea"/>
                <a:cs typeface="+mn-cs"/>
              </a:defRPr>
            </a:lvl6pPr>
            <a:lvl7pPr marL="3389928" indent="-260763" algn="l" defTabSz="1043055" rtl="0" eaLnBrk="1" latinLnBrk="0" hangingPunct="1">
              <a:spcBef>
                <a:spcPct val="20000"/>
              </a:spcBef>
              <a:buFont typeface="Arial" pitchFamily="34" charset="0"/>
              <a:buChar char="•"/>
              <a:defRPr kumimoji="1" sz="2300" kern="1200">
                <a:solidFill>
                  <a:schemeClr val="tx1"/>
                </a:solidFill>
                <a:latin typeface="+mn-lt"/>
                <a:ea typeface="+mn-ea"/>
                <a:cs typeface="+mn-cs"/>
              </a:defRPr>
            </a:lvl7pPr>
            <a:lvl8pPr marL="3911455" indent="-260763" algn="l" defTabSz="1043055" rtl="0" eaLnBrk="1" latinLnBrk="0" hangingPunct="1">
              <a:spcBef>
                <a:spcPct val="20000"/>
              </a:spcBef>
              <a:buFont typeface="Arial" pitchFamily="34" charset="0"/>
              <a:buChar char="•"/>
              <a:defRPr kumimoji="1" sz="2300" kern="1200">
                <a:solidFill>
                  <a:schemeClr val="tx1"/>
                </a:solidFill>
                <a:latin typeface="+mn-lt"/>
                <a:ea typeface="+mn-ea"/>
                <a:cs typeface="+mn-cs"/>
              </a:defRPr>
            </a:lvl8pPr>
            <a:lvl9pPr marL="4432982" indent="-260763" algn="l" defTabSz="1043055" rtl="0" eaLnBrk="1" latinLnBrk="0" hangingPunct="1">
              <a:spcBef>
                <a:spcPct val="20000"/>
              </a:spcBef>
              <a:buFont typeface="Arial" pitchFamily="34" charset="0"/>
              <a:buChar char="•"/>
              <a:defRPr kumimoji="1" sz="2300" kern="1200">
                <a:solidFill>
                  <a:schemeClr val="tx1"/>
                </a:solidFill>
                <a:latin typeface="+mn-lt"/>
                <a:ea typeface="+mn-ea"/>
                <a:cs typeface="+mn-cs"/>
              </a:defRPr>
            </a:lvl9pPr>
          </a:lstStyle>
          <a:p>
            <a:pPr eaLnBrk="1" hangingPunct="1">
              <a:lnSpc>
                <a:spcPct val="150000"/>
              </a:lnSpc>
            </a:pPr>
            <a:r>
              <a:rPr lang="ja-JP" altLang="en-US" sz="1316" b="0" dirty="0">
                <a:latin typeface="メイリオ" panose="020B0604030504040204" pitchFamily="50" charset="-128"/>
                <a:ea typeface="メイリオ" panose="020B0604030504040204" pitchFamily="50" charset="-128"/>
              </a:rPr>
              <a:t>　光ファイバーの全国的な展開や５Ｇサービスの開始、ローカル５Ｇの導入等情報通信基盤の整備の進展を踏まえ、今後これらの基盤を有効に活用し、すべての地域がデジタル化によるメリットを享受できる地域社会のデジタル化を集中的に推進するとされています。デジタル技術を活用した、観光振興や働く場の創出など魅力ある地域づくりの推進、安心･安全の確保等を図っていきます。 </a:t>
            </a:r>
          </a:p>
        </p:txBody>
      </p:sp>
      <p:sp>
        <p:nvSpPr>
          <p:cNvPr id="10" name="コンテンツ プレースホルダー 2"/>
          <p:cNvSpPr txBox="1">
            <a:spLocks/>
          </p:cNvSpPr>
          <p:nvPr/>
        </p:nvSpPr>
        <p:spPr>
          <a:xfrm>
            <a:off x="1191915" y="2095754"/>
            <a:ext cx="8713208" cy="360158"/>
          </a:xfrm>
        </p:spPr>
        <p:txBody>
          <a:bodyPr>
            <a:noAutofit/>
          </a:bodyPr>
          <a:lstStyle>
            <a:lvl1pPr algn="l" defTabSz="1042988" rtl="0" fontAlgn="base">
              <a:spcBef>
                <a:spcPct val="20000"/>
              </a:spcBef>
              <a:spcAft>
                <a:spcPct val="0"/>
              </a:spcAft>
              <a:defRPr kumimoji="1" lang="ja-JP" altLang="en-US" sz="2100" b="1" kern="1200">
                <a:solidFill>
                  <a:srgbClr val="000000"/>
                </a:solidFill>
                <a:latin typeface="ＭＳ Ｐゴシック" panose="020B0600070205080204" pitchFamily="50" charset="-128"/>
                <a:ea typeface="ＭＳ Ｐゴシック" panose="020B0600070205080204" pitchFamily="50" charset="-128"/>
                <a:cs typeface="+mn-cs"/>
              </a:defRPr>
            </a:lvl1pPr>
            <a:lvl2pPr algn="l" defTabSz="1042988" rtl="0" fontAlgn="base">
              <a:spcBef>
                <a:spcPct val="20000"/>
              </a:spcBef>
              <a:spcAft>
                <a:spcPct val="0"/>
              </a:spcAft>
              <a:defRPr kumimoji="1" lang="ja-JP" altLang="en-US" sz="1900" kern="1200">
                <a:solidFill>
                  <a:srgbClr val="000000"/>
                </a:solidFill>
                <a:latin typeface="ＭＳ Ｐゴシック" panose="020B0600070205080204" pitchFamily="50" charset="-128"/>
                <a:ea typeface="ＭＳ Ｐゴシック" panose="020B0600070205080204" pitchFamily="50" charset="-128"/>
                <a:cs typeface="+mn-cs"/>
              </a:defRPr>
            </a:lvl2pPr>
            <a:lvl3pPr marL="282575" algn="l" defTabSz="1042988" rtl="0" fontAlgn="base">
              <a:spcBef>
                <a:spcPct val="20000"/>
              </a:spcBef>
              <a:spcAft>
                <a:spcPct val="0"/>
              </a:spcAft>
              <a:defRPr kumimoji="1" lang="ja-JP" altLang="en-US" sz="1700" kern="1200">
                <a:solidFill>
                  <a:srgbClr val="000000"/>
                </a:solidFill>
                <a:latin typeface="ＭＳ Ｐゴシック" panose="020B0600070205080204" pitchFamily="50" charset="-128"/>
                <a:ea typeface="ＭＳ Ｐゴシック" panose="020B0600070205080204" pitchFamily="50" charset="-128"/>
                <a:cs typeface="+mn-cs"/>
              </a:defRPr>
            </a:lvl3pPr>
            <a:lvl4pPr marL="471488" algn="l" defTabSz="1042988" rtl="0" fontAlgn="base">
              <a:spcBef>
                <a:spcPct val="20000"/>
              </a:spcBef>
              <a:spcAft>
                <a:spcPct val="0"/>
              </a:spcAft>
              <a:defRPr kumimoji="1" lang="ja-JP" altLang="en-US" sz="1500" kern="1200">
                <a:solidFill>
                  <a:srgbClr val="000000"/>
                </a:solidFill>
                <a:latin typeface="ＭＳ Ｐゴシック" panose="020B0600070205080204" pitchFamily="50" charset="-128"/>
                <a:ea typeface="ＭＳ Ｐゴシック" panose="020B0600070205080204" pitchFamily="50" charset="-128"/>
                <a:cs typeface="+mn-cs"/>
              </a:defRPr>
            </a:lvl4pPr>
            <a:lvl5pPr marL="660400" algn="l" defTabSz="1042988" rtl="0" fontAlgn="base">
              <a:spcBef>
                <a:spcPct val="20000"/>
              </a:spcBef>
              <a:spcAft>
                <a:spcPct val="0"/>
              </a:spcAft>
              <a:defRPr kumimoji="1" lang="ja-JP" altLang="en-US" sz="1500" kern="1200">
                <a:solidFill>
                  <a:srgbClr val="000000"/>
                </a:solidFill>
                <a:latin typeface="ＭＳ Ｐゴシック" panose="020B0600070205080204" pitchFamily="50" charset="-128"/>
                <a:ea typeface="ＭＳ Ｐゴシック" panose="020B0600070205080204" pitchFamily="50" charset="-128"/>
                <a:cs typeface="+mn-cs"/>
              </a:defRPr>
            </a:lvl5pPr>
            <a:lvl6pPr marL="2868401" indent="-260763" algn="l" defTabSz="1043055" rtl="0" eaLnBrk="1" latinLnBrk="0" hangingPunct="1">
              <a:spcBef>
                <a:spcPct val="20000"/>
              </a:spcBef>
              <a:buFont typeface="Arial" pitchFamily="34" charset="0"/>
              <a:buChar char="•"/>
              <a:defRPr kumimoji="1" sz="2300" kern="1200">
                <a:solidFill>
                  <a:schemeClr val="tx1"/>
                </a:solidFill>
                <a:latin typeface="+mn-lt"/>
                <a:ea typeface="+mn-ea"/>
                <a:cs typeface="+mn-cs"/>
              </a:defRPr>
            </a:lvl6pPr>
            <a:lvl7pPr marL="3389928" indent="-260763" algn="l" defTabSz="1043055" rtl="0" eaLnBrk="1" latinLnBrk="0" hangingPunct="1">
              <a:spcBef>
                <a:spcPct val="20000"/>
              </a:spcBef>
              <a:buFont typeface="Arial" pitchFamily="34" charset="0"/>
              <a:buChar char="•"/>
              <a:defRPr kumimoji="1" sz="2300" kern="1200">
                <a:solidFill>
                  <a:schemeClr val="tx1"/>
                </a:solidFill>
                <a:latin typeface="+mn-lt"/>
                <a:ea typeface="+mn-ea"/>
                <a:cs typeface="+mn-cs"/>
              </a:defRPr>
            </a:lvl7pPr>
            <a:lvl8pPr marL="3911455" indent="-260763" algn="l" defTabSz="1043055" rtl="0" eaLnBrk="1" latinLnBrk="0" hangingPunct="1">
              <a:spcBef>
                <a:spcPct val="20000"/>
              </a:spcBef>
              <a:buFont typeface="Arial" pitchFamily="34" charset="0"/>
              <a:buChar char="•"/>
              <a:defRPr kumimoji="1" sz="2300" kern="1200">
                <a:solidFill>
                  <a:schemeClr val="tx1"/>
                </a:solidFill>
                <a:latin typeface="+mn-lt"/>
                <a:ea typeface="+mn-ea"/>
                <a:cs typeface="+mn-cs"/>
              </a:defRPr>
            </a:lvl8pPr>
            <a:lvl9pPr marL="4432982" indent="-260763" algn="l" defTabSz="1043055" rtl="0" eaLnBrk="1" latinLnBrk="0" hangingPunct="1">
              <a:spcBef>
                <a:spcPct val="20000"/>
              </a:spcBef>
              <a:buFont typeface="Arial" pitchFamily="34" charset="0"/>
              <a:buChar char="•"/>
              <a:defRPr kumimoji="1" sz="2300" kern="1200">
                <a:solidFill>
                  <a:schemeClr val="tx1"/>
                </a:solidFill>
                <a:latin typeface="+mn-lt"/>
                <a:ea typeface="+mn-ea"/>
                <a:cs typeface="+mn-cs"/>
              </a:defRPr>
            </a:lvl9pPr>
          </a:lstStyle>
          <a:p>
            <a:pPr eaLnBrk="1" hangingPunct="1">
              <a:lnSpc>
                <a:spcPct val="150000"/>
              </a:lnSpc>
            </a:pPr>
            <a:r>
              <a:rPr lang="ja-JP" altLang="en-US" sz="1316" dirty="0">
                <a:latin typeface="メイリオ" panose="020B0604030504040204" pitchFamily="50" charset="-128"/>
                <a:ea typeface="メイリオ" panose="020B0604030504040204" pitchFamily="50" charset="-128"/>
              </a:rPr>
              <a:t>（１）地域社会のデジタル化</a:t>
            </a:r>
          </a:p>
        </p:txBody>
      </p:sp>
      <p:sp>
        <p:nvSpPr>
          <p:cNvPr id="11" name="コンテンツ プレースホルダー 2"/>
          <p:cNvSpPr txBox="1">
            <a:spLocks/>
          </p:cNvSpPr>
          <p:nvPr/>
        </p:nvSpPr>
        <p:spPr>
          <a:xfrm>
            <a:off x="1191915" y="3636497"/>
            <a:ext cx="8713208" cy="360158"/>
          </a:xfrm>
        </p:spPr>
        <p:txBody>
          <a:bodyPr>
            <a:noAutofit/>
          </a:bodyPr>
          <a:lstStyle>
            <a:lvl1pPr algn="l" defTabSz="1042988" rtl="0" fontAlgn="base">
              <a:spcBef>
                <a:spcPct val="20000"/>
              </a:spcBef>
              <a:spcAft>
                <a:spcPct val="0"/>
              </a:spcAft>
              <a:defRPr kumimoji="1" lang="ja-JP" altLang="en-US" sz="2100" b="1" kern="1200">
                <a:solidFill>
                  <a:srgbClr val="000000"/>
                </a:solidFill>
                <a:latin typeface="ＭＳ Ｐゴシック" panose="020B0600070205080204" pitchFamily="50" charset="-128"/>
                <a:ea typeface="ＭＳ Ｐゴシック" panose="020B0600070205080204" pitchFamily="50" charset="-128"/>
                <a:cs typeface="+mn-cs"/>
              </a:defRPr>
            </a:lvl1pPr>
            <a:lvl2pPr algn="l" defTabSz="1042988" rtl="0" fontAlgn="base">
              <a:spcBef>
                <a:spcPct val="20000"/>
              </a:spcBef>
              <a:spcAft>
                <a:spcPct val="0"/>
              </a:spcAft>
              <a:defRPr kumimoji="1" lang="ja-JP" altLang="en-US" sz="1900" kern="1200">
                <a:solidFill>
                  <a:srgbClr val="000000"/>
                </a:solidFill>
                <a:latin typeface="ＭＳ Ｐゴシック" panose="020B0600070205080204" pitchFamily="50" charset="-128"/>
                <a:ea typeface="ＭＳ Ｐゴシック" panose="020B0600070205080204" pitchFamily="50" charset="-128"/>
                <a:cs typeface="+mn-cs"/>
              </a:defRPr>
            </a:lvl2pPr>
            <a:lvl3pPr marL="282575" algn="l" defTabSz="1042988" rtl="0" fontAlgn="base">
              <a:spcBef>
                <a:spcPct val="20000"/>
              </a:spcBef>
              <a:spcAft>
                <a:spcPct val="0"/>
              </a:spcAft>
              <a:defRPr kumimoji="1" lang="ja-JP" altLang="en-US" sz="1700" kern="1200">
                <a:solidFill>
                  <a:srgbClr val="000000"/>
                </a:solidFill>
                <a:latin typeface="ＭＳ Ｐゴシック" panose="020B0600070205080204" pitchFamily="50" charset="-128"/>
                <a:ea typeface="ＭＳ Ｐゴシック" panose="020B0600070205080204" pitchFamily="50" charset="-128"/>
                <a:cs typeface="+mn-cs"/>
              </a:defRPr>
            </a:lvl3pPr>
            <a:lvl4pPr marL="471488" algn="l" defTabSz="1042988" rtl="0" fontAlgn="base">
              <a:spcBef>
                <a:spcPct val="20000"/>
              </a:spcBef>
              <a:spcAft>
                <a:spcPct val="0"/>
              </a:spcAft>
              <a:defRPr kumimoji="1" lang="ja-JP" altLang="en-US" sz="1500" kern="1200">
                <a:solidFill>
                  <a:srgbClr val="000000"/>
                </a:solidFill>
                <a:latin typeface="ＭＳ Ｐゴシック" panose="020B0600070205080204" pitchFamily="50" charset="-128"/>
                <a:ea typeface="ＭＳ Ｐゴシック" panose="020B0600070205080204" pitchFamily="50" charset="-128"/>
                <a:cs typeface="+mn-cs"/>
              </a:defRPr>
            </a:lvl4pPr>
            <a:lvl5pPr marL="660400" algn="l" defTabSz="1042988" rtl="0" fontAlgn="base">
              <a:spcBef>
                <a:spcPct val="20000"/>
              </a:spcBef>
              <a:spcAft>
                <a:spcPct val="0"/>
              </a:spcAft>
              <a:defRPr kumimoji="1" lang="ja-JP" altLang="en-US" sz="1500" kern="1200">
                <a:solidFill>
                  <a:srgbClr val="000000"/>
                </a:solidFill>
                <a:latin typeface="ＭＳ Ｐゴシック" panose="020B0600070205080204" pitchFamily="50" charset="-128"/>
                <a:ea typeface="ＭＳ Ｐゴシック" panose="020B0600070205080204" pitchFamily="50" charset="-128"/>
                <a:cs typeface="+mn-cs"/>
              </a:defRPr>
            </a:lvl5pPr>
            <a:lvl6pPr marL="2868401" indent="-260763" algn="l" defTabSz="1043055" rtl="0" eaLnBrk="1" latinLnBrk="0" hangingPunct="1">
              <a:spcBef>
                <a:spcPct val="20000"/>
              </a:spcBef>
              <a:buFont typeface="Arial" pitchFamily="34" charset="0"/>
              <a:buChar char="•"/>
              <a:defRPr kumimoji="1" sz="2300" kern="1200">
                <a:solidFill>
                  <a:schemeClr val="tx1"/>
                </a:solidFill>
                <a:latin typeface="+mn-lt"/>
                <a:ea typeface="+mn-ea"/>
                <a:cs typeface="+mn-cs"/>
              </a:defRPr>
            </a:lvl6pPr>
            <a:lvl7pPr marL="3389928" indent="-260763" algn="l" defTabSz="1043055" rtl="0" eaLnBrk="1" latinLnBrk="0" hangingPunct="1">
              <a:spcBef>
                <a:spcPct val="20000"/>
              </a:spcBef>
              <a:buFont typeface="Arial" pitchFamily="34" charset="0"/>
              <a:buChar char="•"/>
              <a:defRPr kumimoji="1" sz="2300" kern="1200">
                <a:solidFill>
                  <a:schemeClr val="tx1"/>
                </a:solidFill>
                <a:latin typeface="+mn-lt"/>
                <a:ea typeface="+mn-ea"/>
                <a:cs typeface="+mn-cs"/>
              </a:defRPr>
            </a:lvl7pPr>
            <a:lvl8pPr marL="3911455" indent="-260763" algn="l" defTabSz="1043055" rtl="0" eaLnBrk="1" latinLnBrk="0" hangingPunct="1">
              <a:spcBef>
                <a:spcPct val="20000"/>
              </a:spcBef>
              <a:buFont typeface="Arial" pitchFamily="34" charset="0"/>
              <a:buChar char="•"/>
              <a:defRPr kumimoji="1" sz="2300" kern="1200">
                <a:solidFill>
                  <a:schemeClr val="tx1"/>
                </a:solidFill>
                <a:latin typeface="+mn-lt"/>
                <a:ea typeface="+mn-ea"/>
                <a:cs typeface="+mn-cs"/>
              </a:defRPr>
            </a:lvl8pPr>
            <a:lvl9pPr marL="4432982" indent="-260763" algn="l" defTabSz="1043055" rtl="0" eaLnBrk="1" latinLnBrk="0" hangingPunct="1">
              <a:spcBef>
                <a:spcPct val="20000"/>
              </a:spcBef>
              <a:buFont typeface="Arial" pitchFamily="34" charset="0"/>
              <a:buChar char="•"/>
              <a:defRPr kumimoji="1" sz="2300" kern="1200">
                <a:solidFill>
                  <a:schemeClr val="tx1"/>
                </a:solidFill>
                <a:latin typeface="+mn-lt"/>
                <a:ea typeface="+mn-ea"/>
                <a:cs typeface="+mn-cs"/>
              </a:defRPr>
            </a:lvl9pPr>
          </a:lstStyle>
          <a:p>
            <a:pPr eaLnBrk="1" hangingPunct="1">
              <a:lnSpc>
                <a:spcPct val="150000"/>
              </a:lnSpc>
            </a:pPr>
            <a:r>
              <a:rPr lang="ja-JP" altLang="en-US" sz="1316" dirty="0">
                <a:latin typeface="メイリオ" panose="020B0604030504040204" pitchFamily="50" charset="-128"/>
                <a:ea typeface="メイリオ" panose="020B0604030504040204" pitchFamily="50" charset="-128"/>
              </a:rPr>
              <a:t>（２）デジタルデバイド（情報格差）対策</a:t>
            </a:r>
          </a:p>
        </p:txBody>
      </p:sp>
      <p:sp>
        <p:nvSpPr>
          <p:cNvPr id="12" name="コンテンツ プレースホルダー 2"/>
          <p:cNvSpPr txBox="1">
            <a:spLocks/>
          </p:cNvSpPr>
          <p:nvPr/>
        </p:nvSpPr>
        <p:spPr>
          <a:xfrm>
            <a:off x="1418898" y="3949774"/>
            <a:ext cx="8259241" cy="1919089"/>
          </a:xfrm>
        </p:spPr>
        <p:txBody>
          <a:bodyPr>
            <a:noAutofit/>
          </a:bodyPr>
          <a:lstStyle>
            <a:lvl1pPr algn="l" defTabSz="1042988" rtl="0" fontAlgn="base">
              <a:spcBef>
                <a:spcPct val="20000"/>
              </a:spcBef>
              <a:spcAft>
                <a:spcPct val="0"/>
              </a:spcAft>
              <a:defRPr kumimoji="1" lang="ja-JP" altLang="en-US" sz="2100" b="1" kern="1200">
                <a:solidFill>
                  <a:srgbClr val="000000"/>
                </a:solidFill>
                <a:latin typeface="ＭＳ Ｐゴシック" panose="020B0600070205080204" pitchFamily="50" charset="-128"/>
                <a:ea typeface="ＭＳ Ｐゴシック" panose="020B0600070205080204" pitchFamily="50" charset="-128"/>
                <a:cs typeface="+mn-cs"/>
              </a:defRPr>
            </a:lvl1pPr>
            <a:lvl2pPr algn="l" defTabSz="1042988" rtl="0" fontAlgn="base">
              <a:spcBef>
                <a:spcPct val="20000"/>
              </a:spcBef>
              <a:spcAft>
                <a:spcPct val="0"/>
              </a:spcAft>
              <a:defRPr kumimoji="1" lang="ja-JP" altLang="en-US" sz="1900" kern="1200">
                <a:solidFill>
                  <a:srgbClr val="000000"/>
                </a:solidFill>
                <a:latin typeface="ＭＳ Ｐゴシック" panose="020B0600070205080204" pitchFamily="50" charset="-128"/>
                <a:ea typeface="ＭＳ Ｐゴシック" panose="020B0600070205080204" pitchFamily="50" charset="-128"/>
                <a:cs typeface="+mn-cs"/>
              </a:defRPr>
            </a:lvl2pPr>
            <a:lvl3pPr marL="282575" algn="l" defTabSz="1042988" rtl="0" fontAlgn="base">
              <a:spcBef>
                <a:spcPct val="20000"/>
              </a:spcBef>
              <a:spcAft>
                <a:spcPct val="0"/>
              </a:spcAft>
              <a:defRPr kumimoji="1" lang="ja-JP" altLang="en-US" sz="1700" kern="1200">
                <a:solidFill>
                  <a:srgbClr val="000000"/>
                </a:solidFill>
                <a:latin typeface="ＭＳ Ｐゴシック" panose="020B0600070205080204" pitchFamily="50" charset="-128"/>
                <a:ea typeface="ＭＳ Ｐゴシック" panose="020B0600070205080204" pitchFamily="50" charset="-128"/>
                <a:cs typeface="+mn-cs"/>
              </a:defRPr>
            </a:lvl3pPr>
            <a:lvl4pPr marL="471488" algn="l" defTabSz="1042988" rtl="0" fontAlgn="base">
              <a:spcBef>
                <a:spcPct val="20000"/>
              </a:spcBef>
              <a:spcAft>
                <a:spcPct val="0"/>
              </a:spcAft>
              <a:defRPr kumimoji="1" lang="ja-JP" altLang="en-US" sz="1500" kern="1200">
                <a:solidFill>
                  <a:srgbClr val="000000"/>
                </a:solidFill>
                <a:latin typeface="ＭＳ Ｐゴシック" panose="020B0600070205080204" pitchFamily="50" charset="-128"/>
                <a:ea typeface="ＭＳ Ｐゴシック" panose="020B0600070205080204" pitchFamily="50" charset="-128"/>
                <a:cs typeface="+mn-cs"/>
              </a:defRPr>
            </a:lvl4pPr>
            <a:lvl5pPr marL="660400" algn="l" defTabSz="1042988" rtl="0" fontAlgn="base">
              <a:spcBef>
                <a:spcPct val="20000"/>
              </a:spcBef>
              <a:spcAft>
                <a:spcPct val="0"/>
              </a:spcAft>
              <a:defRPr kumimoji="1" lang="ja-JP" altLang="en-US" sz="1500" kern="1200">
                <a:solidFill>
                  <a:srgbClr val="000000"/>
                </a:solidFill>
                <a:latin typeface="ＭＳ Ｐゴシック" panose="020B0600070205080204" pitchFamily="50" charset="-128"/>
                <a:ea typeface="ＭＳ Ｐゴシック" panose="020B0600070205080204" pitchFamily="50" charset="-128"/>
                <a:cs typeface="+mn-cs"/>
              </a:defRPr>
            </a:lvl5pPr>
            <a:lvl6pPr marL="2868401" indent="-260763" algn="l" defTabSz="1043055" rtl="0" eaLnBrk="1" latinLnBrk="0" hangingPunct="1">
              <a:spcBef>
                <a:spcPct val="20000"/>
              </a:spcBef>
              <a:buFont typeface="Arial" pitchFamily="34" charset="0"/>
              <a:buChar char="•"/>
              <a:defRPr kumimoji="1" sz="2300" kern="1200">
                <a:solidFill>
                  <a:schemeClr val="tx1"/>
                </a:solidFill>
                <a:latin typeface="+mn-lt"/>
                <a:ea typeface="+mn-ea"/>
                <a:cs typeface="+mn-cs"/>
              </a:defRPr>
            </a:lvl6pPr>
            <a:lvl7pPr marL="3389928" indent="-260763" algn="l" defTabSz="1043055" rtl="0" eaLnBrk="1" latinLnBrk="0" hangingPunct="1">
              <a:spcBef>
                <a:spcPct val="20000"/>
              </a:spcBef>
              <a:buFont typeface="Arial" pitchFamily="34" charset="0"/>
              <a:buChar char="•"/>
              <a:defRPr kumimoji="1" sz="2300" kern="1200">
                <a:solidFill>
                  <a:schemeClr val="tx1"/>
                </a:solidFill>
                <a:latin typeface="+mn-lt"/>
                <a:ea typeface="+mn-ea"/>
                <a:cs typeface="+mn-cs"/>
              </a:defRPr>
            </a:lvl7pPr>
            <a:lvl8pPr marL="3911455" indent="-260763" algn="l" defTabSz="1043055" rtl="0" eaLnBrk="1" latinLnBrk="0" hangingPunct="1">
              <a:spcBef>
                <a:spcPct val="20000"/>
              </a:spcBef>
              <a:buFont typeface="Arial" pitchFamily="34" charset="0"/>
              <a:buChar char="•"/>
              <a:defRPr kumimoji="1" sz="2300" kern="1200">
                <a:solidFill>
                  <a:schemeClr val="tx1"/>
                </a:solidFill>
                <a:latin typeface="+mn-lt"/>
                <a:ea typeface="+mn-ea"/>
                <a:cs typeface="+mn-cs"/>
              </a:defRPr>
            </a:lvl8pPr>
            <a:lvl9pPr marL="4432982" indent="-260763" algn="l" defTabSz="1043055" rtl="0" eaLnBrk="1" latinLnBrk="0" hangingPunct="1">
              <a:spcBef>
                <a:spcPct val="20000"/>
              </a:spcBef>
              <a:buFont typeface="Arial" pitchFamily="34" charset="0"/>
              <a:buChar char="•"/>
              <a:defRPr kumimoji="1" sz="2300" kern="1200">
                <a:solidFill>
                  <a:schemeClr val="tx1"/>
                </a:solidFill>
                <a:latin typeface="+mn-lt"/>
                <a:ea typeface="+mn-ea"/>
                <a:cs typeface="+mn-cs"/>
              </a:defRPr>
            </a:lvl9pPr>
          </a:lstStyle>
          <a:p>
            <a:pPr eaLnBrk="1" hangingPunct="1">
              <a:lnSpc>
                <a:spcPct val="150000"/>
              </a:lnSpc>
            </a:pPr>
            <a:r>
              <a:rPr lang="ja-JP" altLang="en-US" sz="1316" b="0" dirty="0">
                <a:latin typeface="メイリオ" panose="020B0604030504040204" pitchFamily="50" charset="-128"/>
                <a:ea typeface="メイリオ" panose="020B0604030504040204" pitchFamily="50" charset="-128"/>
              </a:rPr>
              <a:t>　デジタル化は、国民生活の利便性が向上し、行政機関や民間事業者等の効率化に資する、データの資源化と最大活用、安全・安心、ユニバーサルデザインを考慮した設計等を前提とした人に優しいデジタル化である必要があり、年齢、障害の有無、性別、国籍、経済的な理由等にかかわらず、誰も取り残さない形で、全ての国民にデジタル化の恩恵を広くいきわたらせていく環境の整備に取り組むことが必要であるとされています。このため、民間企業等と連携し、デジタル活用に不安のある方への支援、オンラインによる行政</a:t>
            </a:r>
            <a:r>
              <a:rPr lang="ja-JP" altLang="en-US" sz="1316" b="0" dirty="0" smtClean="0">
                <a:latin typeface="メイリオ" panose="020B0604030504040204" pitchFamily="50" charset="-128"/>
                <a:ea typeface="メイリオ" panose="020B0604030504040204" pitchFamily="50" charset="-128"/>
              </a:rPr>
              <a:t>手続や</a:t>
            </a:r>
            <a:r>
              <a:rPr lang="ja-JP" altLang="en-US" sz="1316" b="0" dirty="0">
                <a:latin typeface="メイリオ" panose="020B0604030504040204" pitchFamily="50" charset="-128"/>
                <a:ea typeface="メイリオ" panose="020B0604030504040204" pitchFamily="50" charset="-128"/>
              </a:rPr>
              <a:t>サービスの利用方法等に対する助言・相談等の実現に向けた</a:t>
            </a:r>
            <a:r>
              <a:rPr lang="ja-JP" altLang="en-US" sz="1316" b="0" dirty="0" smtClean="0">
                <a:latin typeface="メイリオ" panose="020B0604030504040204" pitchFamily="50" charset="-128"/>
                <a:ea typeface="メイリオ" panose="020B0604030504040204" pitchFamily="50" charset="-128"/>
              </a:rPr>
              <a:t>取り組み</a:t>
            </a:r>
            <a:r>
              <a:rPr lang="ja-JP" altLang="en-US" sz="1316" b="0" dirty="0">
                <a:latin typeface="メイリオ" panose="020B0604030504040204" pitchFamily="50" charset="-128"/>
                <a:ea typeface="メイリオ" panose="020B0604030504040204" pitchFamily="50" charset="-128"/>
              </a:rPr>
              <a:t>に努めていきます。</a:t>
            </a:r>
          </a:p>
        </p:txBody>
      </p:sp>
      <p:sp>
        <p:nvSpPr>
          <p:cNvPr id="5" name="コンテンツ プレースホルダー 4"/>
          <p:cNvSpPr>
            <a:spLocks noGrp="1"/>
          </p:cNvSpPr>
          <p:nvPr>
            <p:ph idx="1"/>
          </p:nvPr>
        </p:nvSpPr>
        <p:spPr/>
        <p:txBody>
          <a:bodyPr/>
          <a:lstStyle/>
          <a:p>
            <a:endParaRPr kumimoji="1" lang="ja-JP" altLang="en-US"/>
          </a:p>
        </p:txBody>
      </p:sp>
    </p:spTree>
    <p:extLst>
      <p:ext uri="{BB962C8B-B14F-4D97-AF65-F5344CB8AC3E}">
        <p14:creationId xmlns:p14="http://schemas.microsoft.com/office/powerpoint/2010/main" val="14167932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10070819" y="7237015"/>
            <a:ext cx="532465" cy="336391"/>
          </a:xfrm>
          <a:prstGeom prst="rect">
            <a:avLst/>
          </a:prstGeom>
          <a:solidFill>
            <a:srgbClr val="E4EDF8"/>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0" rIns="144000" bIns="25200" numCol="1" spcCol="0" rtlCol="0" fromWordArt="0" anchor="ctr" anchorCtr="0" forceAA="0" compatLnSpc="1">
            <a:prstTxWarp prst="textNoShape">
              <a:avLst/>
            </a:prstTxWarp>
            <a:noAutofit/>
          </a:bodyPr>
          <a:lstStyle/>
          <a:p>
            <a:pPr algn="ctr"/>
            <a:r>
              <a:rPr kumimoji="1" lang="ja-JP" altLang="en-US" sz="1000" dirty="0" smtClean="0">
                <a:solidFill>
                  <a:schemeClr val="tx1"/>
                </a:solidFill>
                <a:latin typeface="HGPｺﾞｼｯｸM" panose="020B0600000000000000" pitchFamily="50" charset="-128"/>
                <a:ea typeface="HGPｺﾞｼｯｸM" panose="020B0600000000000000" pitchFamily="50" charset="-128"/>
              </a:rPr>
              <a:t>１３</a:t>
            </a:r>
          </a:p>
        </p:txBody>
      </p:sp>
      <p:sp>
        <p:nvSpPr>
          <p:cNvPr id="6" name="タイトル 1"/>
          <p:cNvSpPr txBox="1">
            <a:spLocks/>
          </p:cNvSpPr>
          <p:nvPr/>
        </p:nvSpPr>
        <p:spPr bwMode="auto">
          <a:xfrm>
            <a:off x="882204" y="900311"/>
            <a:ext cx="8857224" cy="773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normAutofit/>
          </a:bodyPr>
          <a:lstStyle>
            <a:lvl1pPr algn="l" defTabSz="1042988" rtl="0" fontAlgn="base">
              <a:spcBef>
                <a:spcPct val="0"/>
              </a:spcBef>
              <a:spcAft>
                <a:spcPct val="0"/>
              </a:spcAft>
              <a:defRPr kumimoji="1" sz="2400" b="1" kern="1200">
                <a:solidFill>
                  <a:srgbClr val="000000"/>
                </a:solidFill>
                <a:latin typeface="ＭＳ Ｐゴシック" panose="020B0600070205080204" pitchFamily="50" charset="-128"/>
                <a:ea typeface="ＭＳ Ｐゴシック" panose="020B0600070205080204" pitchFamily="50" charset="-128"/>
                <a:cs typeface="ＭＳ Ｐゴシック" panose="020B0600070205080204" pitchFamily="50" charset="-128"/>
              </a:defRPr>
            </a:lvl1pPr>
            <a:lvl2pPr algn="l" defTabSz="1042988" rtl="0" fontAlgn="base">
              <a:spcBef>
                <a:spcPct val="0"/>
              </a:spcBef>
              <a:spcAft>
                <a:spcPct val="0"/>
              </a:spcAft>
              <a:defRPr kumimoji="1" sz="2400" b="1">
                <a:solidFill>
                  <a:srgbClr val="000000"/>
                </a:solidFill>
                <a:latin typeface="ＭＳ Ｐゴシック" panose="020B0600070205080204" pitchFamily="50" charset="-128"/>
                <a:ea typeface="ＭＳ Ｐゴシック" panose="020B0600070205080204" pitchFamily="50" charset="-128"/>
              </a:defRPr>
            </a:lvl2pPr>
            <a:lvl3pPr algn="l" defTabSz="1042988" rtl="0" fontAlgn="base">
              <a:spcBef>
                <a:spcPct val="0"/>
              </a:spcBef>
              <a:spcAft>
                <a:spcPct val="0"/>
              </a:spcAft>
              <a:defRPr kumimoji="1" sz="2400" b="1">
                <a:solidFill>
                  <a:srgbClr val="000000"/>
                </a:solidFill>
                <a:latin typeface="ＭＳ Ｐゴシック" panose="020B0600070205080204" pitchFamily="50" charset="-128"/>
                <a:ea typeface="ＭＳ Ｐゴシック" panose="020B0600070205080204" pitchFamily="50" charset="-128"/>
              </a:defRPr>
            </a:lvl3pPr>
            <a:lvl4pPr algn="l" defTabSz="1042988" rtl="0" fontAlgn="base">
              <a:spcBef>
                <a:spcPct val="0"/>
              </a:spcBef>
              <a:spcAft>
                <a:spcPct val="0"/>
              </a:spcAft>
              <a:defRPr kumimoji="1" sz="2400" b="1">
                <a:solidFill>
                  <a:srgbClr val="000000"/>
                </a:solidFill>
                <a:latin typeface="ＭＳ Ｐゴシック" panose="020B0600070205080204" pitchFamily="50" charset="-128"/>
                <a:ea typeface="ＭＳ Ｐゴシック" panose="020B0600070205080204" pitchFamily="50" charset="-128"/>
              </a:defRPr>
            </a:lvl4pPr>
            <a:lvl5pPr algn="l" defTabSz="1042988" rtl="0" fontAlgn="base">
              <a:spcBef>
                <a:spcPct val="0"/>
              </a:spcBef>
              <a:spcAft>
                <a:spcPct val="0"/>
              </a:spcAft>
              <a:defRPr kumimoji="1" sz="2400" b="1">
                <a:solidFill>
                  <a:srgbClr val="000000"/>
                </a:solidFill>
                <a:latin typeface="ＭＳ Ｐゴシック" panose="020B0600070205080204" pitchFamily="50" charset="-128"/>
                <a:ea typeface="ＭＳ Ｐゴシック" panose="020B0600070205080204" pitchFamily="50" charset="-128"/>
              </a:defRPr>
            </a:lvl5pPr>
            <a:lvl6pPr marL="457200" algn="l" defTabSz="1042988" rtl="0" fontAlgn="base">
              <a:spcBef>
                <a:spcPct val="0"/>
              </a:spcBef>
              <a:spcAft>
                <a:spcPct val="0"/>
              </a:spcAft>
              <a:defRPr kumimoji="1" sz="2400" b="1">
                <a:solidFill>
                  <a:srgbClr val="000000"/>
                </a:solidFill>
                <a:latin typeface="ＭＳ Ｐゴシック" panose="020B0600070205080204" pitchFamily="50" charset="-128"/>
                <a:ea typeface="ＭＳ Ｐゴシック" panose="020B0600070205080204" pitchFamily="50" charset="-128"/>
              </a:defRPr>
            </a:lvl6pPr>
            <a:lvl7pPr marL="914400" algn="l" defTabSz="1042988" rtl="0" fontAlgn="base">
              <a:spcBef>
                <a:spcPct val="0"/>
              </a:spcBef>
              <a:spcAft>
                <a:spcPct val="0"/>
              </a:spcAft>
              <a:defRPr kumimoji="1" sz="2400" b="1">
                <a:solidFill>
                  <a:srgbClr val="000000"/>
                </a:solidFill>
                <a:latin typeface="ＭＳ Ｐゴシック" panose="020B0600070205080204" pitchFamily="50" charset="-128"/>
                <a:ea typeface="ＭＳ Ｐゴシック" panose="020B0600070205080204" pitchFamily="50" charset="-128"/>
              </a:defRPr>
            </a:lvl7pPr>
            <a:lvl8pPr marL="1371600" algn="l" defTabSz="1042988" rtl="0" fontAlgn="base">
              <a:spcBef>
                <a:spcPct val="0"/>
              </a:spcBef>
              <a:spcAft>
                <a:spcPct val="0"/>
              </a:spcAft>
              <a:defRPr kumimoji="1" sz="2400" b="1">
                <a:solidFill>
                  <a:srgbClr val="000000"/>
                </a:solidFill>
                <a:latin typeface="ＭＳ Ｐゴシック" panose="020B0600070205080204" pitchFamily="50" charset="-128"/>
                <a:ea typeface="ＭＳ Ｐゴシック" panose="020B0600070205080204" pitchFamily="50" charset="-128"/>
              </a:defRPr>
            </a:lvl8pPr>
            <a:lvl9pPr marL="1828800" algn="l" defTabSz="1042988" rtl="0" fontAlgn="base">
              <a:spcBef>
                <a:spcPct val="0"/>
              </a:spcBef>
              <a:spcAft>
                <a:spcPct val="0"/>
              </a:spcAft>
              <a:defRPr kumimoji="1" sz="2400" b="1">
                <a:solidFill>
                  <a:srgbClr val="000000"/>
                </a:solidFill>
                <a:latin typeface="ＭＳ Ｐゴシック" panose="020B0600070205080204" pitchFamily="50" charset="-128"/>
                <a:ea typeface="ＭＳ Ｐゴシック" panose="020B0600070205080204" pitchFamily="50" charset="-128"/>
              </a:defRPr>
            </a:lvl9pPr>
          </a:lstStyle>
          <a:p>
            <a:pPr eaLnBrk="1" hangingPunct="1"/>
            <a:r>
              <a:rPr lang="ja-JP" altLang="en-US" sz="2193" dirty="0">
                <a:latin typeface="メイリオ" panose="020B0604030504040204" pitchFamily="50" charset="-128"/>
                <a:ea typeface="メイリオ" panose="020B0604030504040204" pitchFamily="50" charset="-128"/>
              </a:rPr>
              <a:t>第３章　ＤＸ推進に向けた</a:t>
            </a:r>
            <a:r>
              <a:rPr lang="ja-JP" altLang="en-US" sz="2193" dirty="0" smtClean="0">
                <a:latin typeface="メイリオ" panose="020B0604030504040204" pitchFamily="50" charset="-128"/>
                <a:ea typeface="メイリオ" panose="020B0604030504040204" pitchFamily="50" charset="-128"/>
              </a:rPr>
              <a:t>取り組み</a:t>
            </a:r>
            <a:endParaRPr lang="ja-JP" altLang="en-US" sz="2193" dirty="0">
              <a:latin typeface="メイリオ" panose="020B0604030504040204" pitchFamily="50" charset="-128"/>
              <a:ea typeface="メイリオ" panose="020B0604030504040204" pitchFamily="50" charset="-128"/>
            </a:endParaRPr>
          </a:p>
        </p:txBody>
      </p:sp>
      <p:sp>
        <p:nvSpPr>
          <p:cNvPr id="7" name="コンテンツ プレースホルダー 2"/>
          <p:cNvSpPr txBox="1">
            <a:spLocks/>
          </p:cNvSpPr>
          <p:nvPr/>
        </p:nvSpPr>
        <p:spPr>
          <a:xfrm>
            <a:off x="1091109" y="1774332"/>
            <a:ext cx="8713208" cy="350115"/>
          </a:xfrm>
        </p:spPr>
        <p:txBody>
          <a:bodyPr>
            <a:noAutofit/>
          </a:bodyPr>
          <a:lstStyle>
            <a:lvl1pPr algn="l" defTabSz="1042988" rtl="0" fontAlgn="base">
              <a:spcBef>
                <a:spcPct val="20000"/>
              </a:spcBef>
              <a:spcAft>
                <a:spcPct val="0"/>
              </a:spcAft>
              <a:defRPr kumimoji="1" lang="ja-JP" altLang="en-US" sz="2100" b="1" kern="1200">
                <a:solidFill>
                  <a:srgbClr val="000000"/>
                </a:solidFill>
                <a:latin typeface="ＭＳ Ｐゴシック" panose="020B0600070205080204" pitchFamily="50" charset="-128"/>
                <a:ea typeface="ＭＳ Ｐゴシック" panose="020B0600070205080204" pitchFamily="50" charset="-128"/>
                <a:cs typeface="+mn-cs"/>
              </a:defRPr>
            </a:lvl1pPr>
            <a:lvl2pPr algn="l" defTabSz="1042988" rtl="0" fontAlgn="base">
              <a:spcBef>
                <a:spcPct val="20000"/>
              </a:spcBef>
              <a:spcAft>
                <a:spcPct val="0"/>
              </a:spcAft>
              <a:defRPr kumimoji="1" lang="ja-JP" altLang="en-US" sz="1900" kern="1200">
                <a:solidFill>
                  <a:srgbClr val="000000"/>
                </a:solidFill>
                <a:latin typeface="ＭＳ Ｐゴシック" panose="020B0600070205080204" pitchFamily="50" charset="-128"/>
                <a:ea typeface="ＭＳ Ｐゴシック" panose="020B0600070205080204" pitchFamily="50" charset="-128"/>
                <a:cs typeface="+mn-cs"/>
              </a:defRPr>
            </a:lvl2pPr>
            <a:lvl3pPr marL="282575" algn="l" defTabSz="1042988" rtl="0" fontAlgn="base">
              <a:spcBef>
                <a:spcPct val="20000"/>
              </a:spcBef>
              <a:spcAft>
                <a:spcPct val="0"/>
              </a:spcAft>
              <a:defRPr kumimoji="1" lang="ja-JP" altLang="en-US" sz="1700" kern="1200">
                <a:solidFill>
                  <a:srgbClr val="000000"/>
                </a:solidFill>
                <a:latin typeface="ＭＳ Ｐゴシック" panose="020B0600070205080204" pitchFamily="50" charset="-128"/>
                <a:ea typeface="ＭＳ Ｐゴシック" panose="020B0600070205080204" pitchFamily="50" charset="-128"/>
                <a:cs typeface="+mn-cs"/>
              </a:defRPr>
            </a:lvl3pPr>
            <a:lvl4pPr marL="471488" algn="l" defTabSz="1042988" rtl="0" fontAlgn="base">
              <a:spcBef>
                <a:spcPct val="20000"/>
              </a:spcBef>
              <a:spcAft>
                <a:spcPct val="0"/>
              </a:spcAft>
              <a:defRPr kumimoji="1" lang="ja-JP" altLang="en-US" sz="1500" kern="1200">
                <a:solidFill>
                  <a:srgbClr val="000000"/>
                </a:solidFill>
                <a:latin typeface="ＭＳ Ｐゴシック" panose="020B0600070205080204" pitchFamily="50" charset="-128"/>
                <a:ea typeface="ＭＳ Ｐゴシック" panose="020B0600070205080204" pitchFamily="50" charset="-128"/>
                <a:cs typeface="+mn-cs"/>
              </a:defRPr>
            </a:lvl4pPr>
            <a:lvl5pPr marL="660400" algn="l" defTabSz="1042988" rtl="0" fontAlgn="base">
              <a:spcBef>
                <a:spcPct val="20000"/>
              </a:spcBef>
              <a:spcAft>
                <a:spcPct val="0"/>
              </a:spcAft>
              <a:defRPr kumimoji="1" lang="ja-JP" altLang="en-US" sz="1500" kern="1200">
                <a:solidFill>
                  <a:srgbClr val="000000"/>
                </a:solidFill>
                <a:latin typeface="ＭＳ Ｐゴシック" panose="020B0600070205080204" pitchFamily="50" charset="-128"/>
                <a:ea typeface="ＭＳ Ｐゴシック" panose="020B0600070205080204" pitchFamily="50" charset="-128"/>
                <a:cs typeface="+mn-cs"/>
              </a:defRPr>
            </a:lvl5pPr>
            <a:lvl6pPr marL="2868401" indent="-260763" algn="l" defTabSz="1043055" rtl="0" eaLnBrk="1" latinLnBrk="0" hangingPunct="1">
              <a:spcBef>
                <a:spcPct val="20000"/>
              </a:spcBef>
              <a:buFont typeface="Arial" pitchFamily="34" charset="0"/>
              <a:buChar char="•"/>
              <a:defRPr kumimoji="1" sz="2300" kern="1200">
                <a:solidFill>
                  <a:schemeClr val="tx1"/>
                </a:solidFill>
                <a:latin typeface="+mn-lt"/>
                <a:ea typeface="+mn-ea"/>
                <a:cs typeface="+mn-cs"/>
              </a:defRPr>
            </a:lvl6pPr>
            <a:lvl7pPr marL="3389928" indent="-260763" algn="l" defTabSz="1043055" rtl="0" eaLnBrk="1" latinLnBrk="0" hangingPunct="1">
              <a:spcBef>
                <a:spcPct val="20000"/>
              </a:spcBef>
              <a:buFont typeface="Arial" pitchFamily="34" charset="0"/>
              <a:buChar char="•"/>
              <a:defRPr kumimoji="1" sz="2300" kern="1200">
                <a:solidFill>
                  <a:schemeClr val="tx1"/>
                </a:solidFill>
                <a:latin typeface="+mn-lt"/>
                <a:ea typeface="+mn-ea"/>
                <a:cs typeface="+mn-cs"/>
              </a:defRPr>
            </a:lvl7pPr>
            <a:lvl8pPr marL="3911455" indent="-260763" algn="l" defTabSz="1043055" rtl="0" eaLnBrk="1" latinLnBrk="0" hangingPunct="1">
              <a:spcBef>
                <a:spcPct val="20000"/>
              </a:spcBef>
              <a:buFont typeface="Arial" pitchFamily="34" charset="0"/>
              <a:buChar char="•"/>
              <a:defRPr kumimoji="1" sz="2300" kern="1200">
                <a:solidFill>
                  <a:schemeClr val="tx1"/>
                </a:solidFill>
                <a:latin typeface="+mn-lt"/>
                <a:ea typeface="+mn-ea"/>
                <a:cs typeface="+mn-cs"/>
              </a:defRPr>
            </a:lvl8pPr>
            <a:lvl9pPr marL="4432982" indent="-260763" algn="l" defTabSz="1043055" rtl="0" eaLnBrk="1" latinLnBrk="0" hangingPunct="1">
              <a:spcBef>
                <a:spcPct val="20000"/>
              </a:spcBef>
              <a:buFont typeface="Arial" pitchFamily="34" charset="0"/>
              <a:buChar char="•"/>
              <a:defRPr kumimoji="1" sz="2300" kern="1200">
                <a:solidFill>
                  <a:schemeClr val="tx1"/>
                </a:solidFill>
                <a:latin typeface="+mn-lt"/>
                <a:ea typeface="+mn-ea"/>
                <a:cs typeface="+mn-cs"/>
              </a:defRPr>
            </a:lvl9pPr>
          </a:lstStyle>
          <a:p>
            <a:pPr eaLnBrk="1" hangingPunct="1"/>
            <a:r>
              <a:rPr lang="ja-JP" altLang="en-US" sz="1750" dirty="0">
                <a:latin typeface="メイリオ" panose="020B0604030504040204" pitchFamily="50" charset="-128"/>
                <a:ea typeface="メイリオ" panose="020B0604030504040204" pitchFamily="50" charset="-128"/>
              </a:rPr>
              <a:t>３．その他</a:t>
            </a:r>
          </a:p>
        </p:txBody>
      </p:sp>
      <p:sp>
        <p:nvSpPr>
          <p:cNvPr id="8" name="コンテンツ プレースホルダー 2"/>
          <p:cNvSpPr txBox="1">
            <a:spLocks/>
          </p:cNvSpPr>
          <p:nvPr/>
        </p:nvSpPr>
        <p:spPr>
          <a:xfrm>
            <a:off x="1191915" y="2095754"/>
            <a:ext cx="8713208" cy="360158"/>
          </a:xfrm>
        </p:spPr>
        <p:txBody>
          <a:bodyPr>
            <a:noAutofit/>
          </a:bodyPr>
          <a:lstStyle>
            <a:lvl1pPr algn="l" defTabSz="1042988" rtl="0" fontAlgn="base">
              <a:spcBef>
                <a:spcPct val="20000"/>
              </a:spcBef>
              <a:spcAft>
                <a:spcPct val="0"/>
              </a:spcAft>
              <a:defRPr kumimoji="1" lang="ja-JP" altLang="en-US" sz="2100" b="1" kern="1200">
                <a:solidFill>
                  <a:srgbClr val="000000"/>
                </a:solidFill>
                <a:latin typeface="ＭＳ Ｐゴシック" panose="020B0600070205080204" pitchFamily="50" charset="-128"/>
                <a:ea typeface="ＭＳ Ｐゴシック" panose="020B0600070205080204" pitchFamily="50" charset="-128"/>
                <a:cs typeface="+mn-cs"/>
              </a:defRPr>
            </a:lvl1pPr>
            <a:lvl2pPr algn="l" defTabSz="1042988" rtl="0" fontAlgn="base">
              <a:spcBef>
                <a:spcPct val="20000"/>
              </a:spcBef>
              <a:spcAft>
                <a:spcPct val="0"/>
              </a:spcAft>
              <a:defRPr kumimoji="1" lang="ja-JP" altLang="en-US" sz="1900" kern="1200">
                <a:solidFill>
                  <a:srgbClr val="000000"/>
                </a:solidFill>
                <a:latin typeface="ＭＳ Ｐゴシック" panose="020B0600070205080204" pitchFamily="50" charset="-128"/>
                <a:ea typeface="ＭＳ Ｐゴシック" panose="020B0600070205080204" pitchFamily="50" charset="-128"/>
                <a:cs typeface="+mn-cs"/>
              </a:defRPr>
            </a:lvl2pPr>
            <a:lvl3pPr marL="282575" algn="l" defTabSz="1042988" rtl="0" fontAlgn="base">
              <a:spcBef>
                <a:spcPct val="20000"/>
              </a:spcBef>
              <a:spcAft>
                <a:spcPct val="0"/>
              </a:spcAft>
              <a:defRPr kumimoji="1" lang="ja-JP" altLang="en-US" sz="1700" kern="1200">
                <a:solidFill>
                  <a:srgbClr val="000000"/>
                </a:solidFill>
                <a:latin typeface="ＭＳ Ｐゴシック" panose="020B0600070205080204" pitchFamily="50" charset="-128"/>
                <a:ea typeface="ＭＳ Ｐゴシック" panose="020B0600070205080204" pitchFamily="50" charset="-128"/>
                <a:cs typeface="+mn-cs"/>
              </a:defRPr>
            </a:lvl3pPr>
            <a:lvl4pPr marL="471488" algn="l" defTabSz="1042988" rtl="0" fontAlgn="base">
              <a:spcBef>
                <a:spcPct val="20000"/>
              </a:spcBef>
              <a:spcAft>
                <a:spcPct val="0"/>
              </a:spcAft>
              <a:defRPr kumimoji="1" lang="ja-JP" altLang="en-US" sz="1500" kern="1200">
                <a:solidFill>
                  <a:srgbClr val="000000"/>
                </a:solidFill>
                <a:latin typeface="ＭＳ Ｐゴシック" panose="020B0600070205080204" pitchFamily="50" charset="-128"/>
                <a:ea typeface="ＭＳ Ｐゴシック" panose="020B0600070205080204" pitchFamily="50" charset="-128"/>
                <a:cs typeface="+mn-cs"/>
              </a:defRPr>
            </a:lvl4pPr>
            <a:lvl5pPr marL="660400" algn="l" defTabSz="1042988" rtl="0" fontAlgn="base">
              <a:spcBef>
                <a:spcPct val="20000"/>
              </a:spcBef>
              <a:spcAft>
                <a:spcPct val="0"/>
              </a:spcAft>
              <a:defRPr kumimoji="1" lang="ja-JP" altLang="en-US" sz="1500" kern="1200">
                <a:solidFill>
                  <a:srgbClr val="000000"/>
                </a:solidFill>
                <a:latin typeface="ＭＳ Ｐゴシック" panose="020B0600070205080204" pitchFamily="50" charset="-128"/>
                <a:ea typeface="ＭＳ Ｐゴシック" panose="020B0600070205080204" pitchFamily="50" charset="-128"/>
                <a:cs typeface="+mn-cs"/>
              </a:defRPr>
            </a:lvl5pPr>
            <a:lvl6pPr marL="2868401" indent="-260763" algn="l" defTabSz="1043055" rtl="0" eaLnBrk="1" latinLnBrk="0" hangingPunct="1">
              <a:spcBef>
                <a:spcPct val="20000"/>
              </a:spcBef>
              <a:buFont typeface="Arial" pitchFamily="34" charset="0"/>
              <a:buChar char="•"/>
              <a:defRPr kumimoji="1" sz="2300" kern="1200">
                <a:solidFill>
                  <a:schemeClr val="tx1"/>
                </a:solidFill>
                <a:latin typeface="+mn-lt"/>
                <a:ea typeface="+mn-ea"/>
                <a:cs typeface="+mn-cs"/>
              </a:defRPr>
            </a:lvl6pPr>
            <a:lvl7pPr marL="3389928" indent="-260763" algn="l" defTabSz="1043055" rtl="0" eaLnBrk="1" latinLnBrk="0" hangingPunct="1">
              <a:spcBef>
                <a:spcPct val="20000"/>
              </a:spcBef>
              <a:buFont typeface="Arial" pitchFamily="34" charset="0"/>
              <a:buChar char="•"/>
              <a:defRPr kumimoji="1" sz="2300" kern="1200">
                <a:solidFill>
                  <a:schemeClr val="tx1"/>
                </a:solidFill>
                <a:latin typeface="+mn-lt"/>
                <a:ea typeface="+mn-ea"/>
                <a:cs typeface="+mn-cs"/>
              </a:defRPr>
            </a:lvl7pPr>
            <a:lvl8pPr marL="3911455" indent="-260763" algn="l" defTabSz="1043055" rtl="0" eaLnBrk="1" latinLnBrk="0" hangingPunct="1">
              <a:spcBef>
                <a:spcPct val="20000"/>
              </a:spcBef>
              <a:buFont typeface="Arial" pitchFamily="34" charset="0"/>
              <a:buChar char="•"/>
              <a:defRPr kumimoji="1" sz="2300" kern="1200">
                <a:solidFill>
                  <a:schemeClr val="tx1"/>
                </a:solidFill>
                <a:latin typeface="+mn-lt"/>
                <a:ea typeface="+mn-ea"/>
                <a:cs typeface="+mn-cs"/>
              </a:defRPr>
            </a:lvl8pPr>
            <a:lvl9pPr marL="4432982" indent="-260763" algn="l" defTabSz="1043055" rtl="0" eaLnBrk="1" latinLnBrk="0" hangingPunct="1">
              <a:spcBef>
                <a:spcPct val="20000"/>
              </a:spcBef>
              <a:buFont typeface="Arial" pitchFamily="34" charset="0"/>
              <a:buChar char="•"/>
              <a:defRPr kumimoji="1" sz="2300" kern="1200">
                <a:solidFill>
                  <a:schemeClr val="tx1"/>
                </a:solidFill>
                <a:latin typeface="+mn-lt"/>
                <a:ea typeface="+mn-ea"/>
                <a:cs typeface="+mn-cs"/>
              </a:defRPr>
            </a:lvl9pPr>
          </a:lstStyle>
          <a:p>
            <a:pPr eaLnBrk="1" hangingPunct="1">
              <a:lnSpc>
                <a:spcPct val="150000"/>
              </a:lnSpc>
            </a:pPr>
            <a:r>
              <a:rPr lang="ja-JP" altLang="en-US" sz="1316" dirty="0">
                <a:latin typeface="メイリオ" panose="020B0604030504040204" pitchFamily="50" charset="-128"/>
                <a:ea typeface="メイリオ" panose="020B0604030504040204" pitchFamily="50" charset="-128"/>
              </a:rPr>
              <a:t>（１）オープンデータの</a:t>
            </a:r>
            <a:r>
              <a:rPr lang="ja-JP" altLang="en-US" sz="1316" dirty="0" smtClean="0">
                <a:latin typeface="メイリオ" panose="020B0604030504040204" pitchFamily="50" charset="-128"/>
                <a:ea typeface="メイリオ" panose="020B0604030504040204" pitchFamily="50" charset="-128"/>
              </a:rPr>
              <a:t>取り組み推進</a:t>
            </a:r>
            <a:endParaRPr lang="ja-JP" altLang="en-US" sz="1316" dirty="0">
              <a:latin typeface="メイリオ" panose="020B0604030504040204" pitchFamily="50" charset="-128"/>
              <a:ea typeface="メイリオ" panose="020B0604030504040204" pitchFamily="50" charset="-128"/>
            </a:endParaRPr>
          </a:p>
        </p:txBody>
      </p:sp>
      <p:sp>
        <p:nvSpPr>
          <p:cNvPr id="9" name="コンテンツ プレースホルダー 2"/>
          <p:cNvSpPr txBox="1">
            <a:spLocks/>
          </p:cNvSpPr>
          <p:nvPr/>
        </p:nvSpPr>
        <p:spPr>
          <a:xfrm>
            <a:off x="1418898" y="2413223"/>
            <a:ext cx="8259241" cy="1323975"/>
          </a:xfrm>
        </p:spPr>
        <p:txBody>
          <a:bodyPr>
            <a:noAutofit/>
          </a:bodyPr>
          <a:lstStyle>
            <a:lvl1pPr algn="l" defTabSz="1042988" rtl="0" fontAlgn="base">
              <a:spcBef>
                <a:spcPct val="20000"/>
              </a:spcBef>
              <a:spcAft>
                <a:spcPct val="0"/>
              </a:spcAft>
              <a:defRPr kumimoji="1" lang="ja-JP" altLang="en-US" sz="2100" b="1" kern="1200">
                <a:solidFill>
                  <a:srgbClr val="000000"/>
                </a:solidFill>
                <a:latin typeface="ＭＳ Ｐゴシック" panose="020B0600070205080204" pitchFamily="50" charset="-128"/>
                <a:ea typeface="ＭＳ Ｐゴシック" panose="020B0600070205080204" pitchFamily="50" charset="-128"/>
                <a:cs typeface="+mn-cs"/>
              </a:defRPr>
            </a:lvl1pPr>
            <a:lvl2pPr algn="l" defTabSz="1042988" rtl="0" fontAlgn="base">
              <a:spcBef>
                <a:spcPct val="20000"/>
              </a:spcBef>
              <a:spcAft>
                <a:spcPct val="0"/>
              </a:spcAft>
              <a:defRPr kumimoji="1" lang="ja-JP" altLang="en-US" sz="1900" kern="1200">
                <a:solidFill>
                  <a:srgbClr val="000000"/>
                </a:solidFill>
                <a:latin typeface="ＭＳ Ｐゴシック" panose="020B0600070205080204" pitchFamily="50" charset="-128"/>
                <a:ea typeface="ＭＳ Ｐゴシック" panose="020B0600070205080204" pitchFamily="50" charset="-128"/>
                <a:cs typeface="+mn-cs"/>
              </a:defRPr>
            </a:lvl2pPr>
            <a:lvl3pPr marL="282575" algn="l" defTabSz="1042988" rtl="0" fontAlgn="base">
              <a:spcBef>
                <a:spcPct val="20000"/>
              </a:spcBef>
              <a:spcAft>
                <a:spcPct val="0"/>
              </a:spcAft>
              <a:defRPr kumimoji="1" lang="ja-JP" altLang="en-US" sz="1700" kern="1200">
                <a:solidFill>
                  <a:srgbClr val="000000"/>
                </a:solidFill>
                <a:latin typeface="ＭＳ Ｐゴシック" panose="020B0600070205080204" pitchFamily="50" charset="-128"/>
                <a:ea typeface="ＭＳ Ｐゴシック" panose="020B0600070205080204" pitchFamily="50" charset="-128"/>
                <a:cs typeface="+mn-cs"/>
              </a:defRPr>
            </a:lvl3pPr>
            <a:lvl4pPr marL="471488" algn="l" defTabSz="1042988" rtl="0" fontAlgn="base">
              <a:spcBef>
                <a:spcPct val="20000"/>
              </a:spcBef>
              <a:spcAft>
                <a:spcPct val="0"/>
              </a:spcAft>
              <a:defRPr kumimoji="1" lang="ja-JP" altLang="en-US" sz="1500" kern="1200">
                <a:solidFill>
                  <a:srgbClr val="000000"/>
                </a:solidFill>
                <a:latin typeface="ＭＳ Ｐゴシック" panose="020B0600070205080204" pitchFamily="50" charset="-128"/>
                <a:ea typeface="ＭＳ Ｐゴシック" panose="020B0600070205080204" pitchFamily="50" charset="-128"/>
                <a:cs typeface="+mn-cs"/>
              </a:defRPr>
            </a:lvl4pPr>
            <a:lvl5pPr marL="660400" algn="l" defTabSz="1042988" rtl="0" fontAlgn="base">
              <a:spcBef>
                <a:spcPct val="20000"/>
              </a:spcBef>
              <a:spcAft>
                <a:spcPct val="0"/>
              </a:spcAft>
              <a:defRPr kumimoji="1" lang="ja-JP" altLang="en-US" sz="1500" kern="1200">
                <a:solidFill>
                  <a:srgbClr val="000000"/>
                </a:solidFill>
                <a:latin typeface="ＭＳ Ｐゴシック" panose="020B0600070205080204" pitchFamily="50" charset="-128"/>
                <a:ea typeface="ＭＳ Ｐゴシック" panose="020B0600070205080204" pitchFamily="50" charset="-128"/>
                <a:cs typeface="+mn-cs"/>
              </a:defRPr>
            </a:lvl5pPr>
            <a:lvl6pPr marL="2868401" indent="-260763" algn="l" defTabSz="1043055" rtl="0" eaLnBrk="1" latinLnBrk="0" hangingPunct="1">
              <a:spcBef>
                <a:spcPct val="20000"/>
              </a:spcBef>
              <a:buFont typeface="Arial" pitchFamily="34" charset="0"/>
              <a:buChar char="•"/>
              <a:defRPr kumimoji="1" sz="2300" kern="1200">
                <a:solidFill>
                  <a:schemeClr val="tx1"/>
                </a:solidFill>
                <a:latin typeface="+mn-lt"/>
                <a:ea typeface="+mn-ea"/>
                <a:cs typeface="+mn-cs"/>
              </a:defRPr>
            </a:lvl6pPr>
            <a:lvl7pPr marL="3389928" indent="-260763" algn="l" defTabSz="1043055" rtl="0" eaLnBrk="1" latinLnBrk="0" hangingPunct="1">
              <a:spcBef>
                <a:spcPct val="20000"/>
              </a:spcBef>
              <a:buFont typeface="Arial" pitchFamily="34" charset="0"/>
              <a:buChar char="•"/>
              <a:defRPr kumimoji="1" sz="2300" kern="1200">
                <a:solidFill>
                  <a:schemeClr val="tx1"/>
                </a:solidFill>
                <a:latin typeface="+mn-lt"/>
                <a:ea typeface="+mn-ea"/>
                <a:cs typeface="+mn-cs"/>
              </a:defRPr>
            </a:lvl7pPr>
            <a:lvl8pPr marL="3911455" indent="-260763" algn="l" defTabSz="1043055" rtl="0" eaLnBrk="1" latinLnBrk="0" hangingPunct="1">
              <a:spcBef>
                <a:spcPct val="20000"/>
              </a:spcBef>
              <a:buFont typeface="Arial" pitchFamily="34" charset="0"/>
              <a:buChar char="•"/>
              <a:defRPr kumimoji="1" sz="2300" kern="1200">
                <a:solidFill>
                  <a:schemeClr val="tx1"/>
                </a:solidFill>
                <a:latin typeface="+mn-lt"/>
                <a:ea typeface="+mn-ea"/>
                <a:cs typeface="+mn-cs"/>
              </a:defRPr>
            </a:lvl8pPr>
            <a:lvl9pPr marL="4432982" indent="-260763" algn="l" defTabSz="1043055" rtl="0" eaLnBrk="1" latinLnBrk="0" hangingPunct="1">
              <a:spcBef>
                <a:spcPct val="20000"/>
              </a:spcBef>
              <a:buFont typeface="Arial" pitchFamily="34" charset="0"/>
              <a:buChar char="•"/>
              <a:defRPr kumimoji="1" sz="2300" kern="1200">
                <a:solidFill>
                  <a:schemeClr val="tx1"/>
                </a:solidFill>
                <a:latin typeface="+mn-lt"/>
                <a:ea typeface="+mn-ea"/>
                <a:cs typeface="+mn-cs"/>
              </a:defRPr>
            </a:lvl9pPr>
          </a:lstStyle>
          <a:p>
            <a:pPr eaLnBrk="1" hangingPunct="1">
              <a:lnSpc>
                <a:spcPct val="150000"/>
              </a:lnSpc>
            </a:pPr>
            <a:r>
              <a:rPr lang="ja-JP" altLang="en-US" sz="1316" b="0" dirty="0">
                <a:latin typeface="メイリオ" panose="020B0604030504040204" pitchFamily="50" charset="-128"/>
                <a:ea typeface="メイリオ" panose="020B0604030504040204" pitchFamily="50" charset="-128"/>
              </a:rPr>
              <a:t>　官民データ活用推進基本法では、地方公共団体は、国と同様に、保有するデータを国民が容易に利用できるよう必要な措置を講ずるものとされています。当市の保有データは、「市民」のデータであるという観点に立ち、データを活用した地方発ベンチャーの創出の促進、地域の課題の解決を図るため順次オープンデータ化を推進していきます</a:t>
            </a:r>
            <a:r>
              <a:rPr lang="ja-JP" altLang="en-US" sz="1316" b="0" dirty="0" smtClean="0">
                <a:latin typeface="メイリオ" panose="020B0604030504040204" pitchFamily="50" charset="-128"/>
                <a:ea typeface="メイリオ" panose="020B0604030504040204" pitchFamily="50" charset="-128"/>
              </a:rPr>
              <a:t>。</a:t>
            </a:r>
            <a:endParaRPr lang="ja-JP" altLang="en-US" sz="1316" b="0" dirty="0">
              <a:latin typeface="メイリオ" panose="020B0604030504040204" pitchFamily="50" charset="-128"/>
              <a:ea typeface="メイリオ" panose="020B0604030504040204" pitchFamily="50" charset="-128"/>
            </a:endParaRPr>
          </a:p>
        </p:txBody>
      </p:sp>
      <p:sp>
        <p:nvSpPr>
          <p:cNvPr id="10" name="コンテンツ プレースホルダー 2"/>
          <p:cNvSpPr txBox="1">
            <a:spLocks/>
          </p:cNvSpPr>
          <p:nvPr/>
        </p:nvSpPr>
        <p:spPr>
          <a:xfrm>
            <a:off x="1194619" y="3636497"/>
            <a:ext cx="8713208" cy="360158"/>
          </a:xfrm>
        </p:spPr>
        <p:txBody>
          <a:bodyPr>
            <a:noAutofit/>
          </a:bodyPr>
          <a:lstStyle>
            <a:lvl1pPr algn="l" defTabSz="1042988" rtl="0" fontAlgn="base">
              <a:spcBef>
                <a:spcPct val="20000"/>
              </a:spcBef>
              <a:spcAft>
                <a:spcPct val="0"/>
              </a:spcAft>
              <a:defRPr kumimoji="1" lang="ja-JP" altLang="en-US" sz="2100" b="1" kern="1200">
                <a:solidFill>
                  <a:srgbClr val="000000"/>
                </a:solidFill>
                <a:latin typeface="ＭＳ Ｐゴシック" panose="020B0600070205080204" pitchFamily="50" charset="-128"/>
                <a:ea typeface="ＭＳ Ｐゴシック" panose="020B0600070205080204" pitchFamily="50" charset="-128"/>
                <a:cs typeface="+mn-cs"/>
              </a:defRPr>
            </a:lvl1pPr>
            <a:lvl2pPr algn="l" defTabSz="1042988" rtl="0" fontAlgn="base">
              <a:spcBef>
                <a:spcPct val="20000"/>
              </a:spcBef>
              <a:spcAft>
                <a:spcPct val="0"/>
              </a:spcAft>
              <a:defRPr kumimoji="1" lang="ja-JP" altLang="en-US" sz="1900" kern="1200">
                <a:solidFill>
                  <a:srgbClr val="000000"/>
                </a:solidFill>
                <a:latin typeface="ＭＳ Ｐゴシック" panose="020B0600070205080204" pitchFamily="50" charset="-128"/>
                <a:ea typeface="ＭＳ Ｐゴシック" panose="020B0600070205080204" pitchFamily="50" charset="-128"/>
                <a:cs typeface="+mn-cs"/>
              </a:defRPr>
            </a:lvl2pPr>
            <a:lvl3pPr marL="282575" algn="l" defTabSz="1042988" rtl="0" fontAlgn="base">
              <a:spcBef>
                <a:spcPct val="20000"/>
              </a:spcBef>
              <a:spcAft>
                <a:spcPct val="0"/>
              </a:spcAft>
              <a:defRPr kumimoji="1" lang="ja-JP" altLang="en-US" sz="1700" kern="1200">
                <a:solidFill>
                  <a:srgbClr val="000000"/>
                </a:solidFill>
                <a:latin typeface="ＭＳ Ｐゴシック" panose="020B0600070205080204" pitchFamily="50" charset="-128"/>
                <a:ea typeface="ＭＳ Ｐゴシック" panose="020B0600070205080204" pitchFamily="50" charset="-128"/>
                <a:cs typeface="+mn-cs"/>
              </a:defRPr>
            </a:lvl3pPr>
            <a:lvl4pPr marL="471488" algn="l" defTabSz="1042988" rtl="0" fontAlgn="base">
              <a:spcBef>
                <a:spcPct val="20000"/>
              </a:spcBef>
              <a:spcAft>
                <a:spcPct val="0"/>
              </a:spcAft>
              <a:defRPr kumimoji="1" lang="ja-JP" altLang="en-US" sz="1500" kern="1200">
                <a:solidFill>
                  <a:srgbClr val="000000"/>
                </a:solidFill>
                <a:latin typeface="ＭＳ Ｐゴシック" panose="020B0600070205080204" pitchFamily="50" charset="-128"/>
                <a:ea typeface="ＭＳ Ｐゴシック" panose="020B0600070205080204" pitchFamily="50" charset="-128"/>
                <a:cs typeface="+mn-cs"/>
              </a:defRPr>
            </a:lvl4pPr>
            <a:lvl5pPr marL="660400" algn="l" defTabSz="1042988" rtl="0" fontAlgn="base">
              <a:spcBef>
                <a:spcPct val="20000"/>
              </a:spcBef>
              <a:spcAft>
                <a:spcPct val="0"/>
              </a:spcAft>
              <a:defRPr kumimoji="1" lang="ja-JP" altLang="en-US" sz="1500" kern="1200">
                <a:solidFill>
                  <a:srgbClr val="000000"/>
                </a:solidFill>
                <a:latin typeface="ＭＳ Ｐゴシック" panose="020B0600070205080204" pitchFamily="50" charset="-128"/>
                <a:ea typeface="ＭＳ Ｐゴシック" panose="020B0600070205080204" pitchFamily="50" charset="-128"/>
                <a:cs typeface="+mn-cs"/>
              </a:defRPr>
            </a:lvl5pPr>
            <a:lvl6pPr marL="2868401" indent="-260763" algn="l" defTabSz="1043055" rtl="0" eaLnBrk="1" latinLnBrk="0" hangingPunct="1">
              <a:spcBef>
                <a:spcPct val="20000"/>
              </a:spcBef>
              <a:buFont typeface="Arial" pitchFamily="34" charset="0"/>
              <a:buChar char="•"/>
              <a:defRPr kumimoji="1" sz="2300" kern="1200">
                <a:solidFill>
                  <a:schemeClr val="tx1"/>
                </a:solidFill>
                <a:latin typeface="+mn-lt"/>
                <a:ea typeface="+mn-ea"/>
                <a:cs typeface="+mn-cs"/>
              </a:defRPr>
            </a:lvl6pPr>
            <a:lvl7pPr marL="3389928" indent="-260763" algn="l" defTabSz="1043055" rtl="0" eaLnBrk="1" latinLnBrk="0" hangingPunct="1">
              <a:spcBef>
                <a:spcPct val="20000"/>
              </a:spcBef>
              <a:buFont typeface="Arial" pitchFamily="34" charset="0"/>
              <a:buChar char="•"/>
              <a:defRPr kumimoji="1" sz="2300" kern="1200">
                <a:solidFill>
                  <a:schemeClr val="tx1"/>
                </a:solidFill>
                <a:latin typeface="+mn-lt"/>
                <a:ea typeface="+mn-ea"/>
                <a:cs typeface="+mn-cs"/>
              </a:defRPr>
            </a:lvl7pPr>
            <a:lvl8pPr marL="3911455" indent="-260763" algn="l" defTabSz="1043055" rtl="0" eaLnBrk="1" latinLnBrk="0" hangingPunct="1">
              <a:spcBef>
                <a:spcPct val="20000"/>
              </a:spcBef>
              <a:buFont typeface="Arial" pitchFamily="34" charset="0"/>
              <a:buChar char="•"/>
              <a:defRPr kumimoji="1" sz="2300" kern="1200">
                <a:solidFill>
                  <a:schemeClr val="tx1"/>
                </a:solidFill>
                <a:latin typeface="+mn-lt"/>
                <a:ea typeface="+mn-ea"/>
                <a:cs typeface="+mn-cs"/>
              </a:defRPr>
            </a:lvl8pPr>
            <a:lvl9pPr marL="4432982" indent="-260763" algn="l" defTabSz="1043055" rtl="0" eaLnBrk="1" latinLnBrk="0" hangingPunct="1">
              <a:spcBef>
                <a:spcPct val="20000"/>
              </a:spcBef>
              <a:buFont typeface="Arial" pitchFamily="34" charset="0"/>
              <a:buChar char="•"/>
              <a:defRPr kumimoji="1" sz="2300" kern="1200">
                <a:solidFill>
                  <a:schemeClr val="tx1"/>
                </a:solidFill>
                <a:latin typeface="+mn-lt"/>
                <a:ea typeface="+mn-ea"/>
                <a:cs typeface="+mn-cs"/>
              </a:defRPr>
            </a:lvl9pPr>
          </a:lstStyle>
          <a:p>
            <a:pPr eaLnBrk="1" hangingPunct="1">
              <a:lnSpc>
                <a:spcPct val="150000"/>
              </a:lnSpc>
            </a:pPr>
            <a:r>
              <a:rPr lang="ja-JP" altLang="en-US" sz="1316" dirty="0">
                <a:latin typeface="メイリオ" panose="020B0604030504040204" pitchFamily="50" charset="-128"/>
                <a:ea typeface="メイリオ" panose="020B0604030504040204" pitchFamily="50" charset="-128"/>
              </a:rPr>
              <a:t>（２）ＢＰＲ、行政事務デジタル化への</a:t>
            </a:r>
            <a:r>
              <a:rPr lang="ja-JP" altLang="en-US" sz="1316" dirty="0" smtClean="0">
                <a:latin typeface="メイリオ" panose="020B0604030504040204" pitchFamily="50" charset="-128"/>
                <a:ea typeface="メイリオ" panose="020B0604030504040204" pitchFamily="50" charset="-128"/>
              </a:rPr>
              <a:t>取り組み</a:t>
            </a:r>
            <a:endParaRPr lang="ja-JP" altLang="en-US" sz="1316" dirty="0">
              <a:latin typeface="メイリオ" panose="020B0604030504040204" pitchFamily="50" charset="-128"/>
              <a:ea typeface="メイリオ" panose="020B0604030504040204" pitchFamily="50" charset="-128"/>
            </a:endParaRPr>
          </a:p>
        </p:txBody>
      </p:sp>
      <p:sp>
        <p:nvSpPr>
          <p:cNvPr id="12" name="コンテンツ プレースホルダー 2"/>
          <p:cNvSpPr txBox="1">
            <a:spLocks/>
          </p:cNvSpPr>
          <p:nvPr/>
        </p:nvSpPr>
        <p:spPr>
          <a:xfrm>
            <a:off x="1424360" y="3925391"/>
            <a:ext cx="8259241" cy="1943472"/>
          </a:xfrm>
        </p:spPr>
        <p:txBody>
          <a:bodyPr>
            <a:noAutofit/>
          </a:bodyPr>
          <a:lstStyle>
            <a:lvl1pPr algn="l" defTabSz="1042988" rtl="0" fontAlgn="base">
              <a:spcBef>
                <a:spcPct val="20000"/>
              </a:spcBef>
              <a:spcAft>
                <a:spcPct val="0"/>
              </a:spcAft>
              <a:defRPr kumimoji="1" lang="ja-JP" altLang="en-US" sz="2100" b="1" kern="1200">
                <a:solidFill>
                  <a:srgbClr val="000000"/>
                </a:solidFill>
                <a:latin typeface="ＭＳ Ｐゴシック" panose="020B0600070205080204" pitchFamily="50" charset="-128"/>
                <a:ea typeface="ＭＳ Ｐゴシック" panose="020B0600070205080204" pitchFamily="50" charset="-128"/>
                <a:cs typeface="+mn-cs"/>
              </a:defRPr>
            </a:lvl1pPr>
            <a:lvl2pPr algn="l" defTabSz="1042988" rtl="0" fontAlgn="base">
              <a:spcBef>
                <a:spcPct val="20000"/>
              </a:spcBef>
              <a:spcAft>
                <a:spcPct val="0"/>
              </a:spcAft>
              <a:defRPr kumimoji="1" lang="ja-JP" altLang="en-US" sz="1900" kern="1200">
                <a:solidFill>
                  <a:srgbClr val="000000"/>
                </a:solidFill>
                <a:latin typeface="ＭＳ Ｐゴシック" panose="020B0600070205080204" pitchFamily="50" charset="-128"/>
                <a:ea typeface="ＭＳ Ｐゴシック" panose="020B0600070205080204" pitchFamily="50" charset="-128"/>
                <a:cs typeface="+mn-cs"/>
              </a:defRPr>
            </a:lvl2pPr>
            <a:lvl3pPr marL="282575" algn="l" defTabSz="1042988" rtl="0" fontAlgn="base">
              <a:spcBef>
                <a:spcPct val="20000"/>
              </a:spcBef>
              <a:spcAft>
                <a:spcPct val="0"/>
              </a:spcAft>
              <a:defRPr kumimoji="1" lang="ja-JP" altLang="en-US" sz="1700" kern="1200">
                <a:solidFill>
                  <a:srgbClr val="000000"/>
                </a:solidFill>
                <a:latin typeface="ＭＳ Ｐゴシック" panose="020B0600070205080204" pitchFamily="50" charset="-128"/>
                <a:ea typeface="ＭＳ Ｐゴシック" panose="020B0600070205080204" pitchFamily="50" charset="-128"/>
                <a:cs typeface="+mn-cs"/>
              </a:defRPr>
            </a:lvl3pPr>
            <a:lvl4pPr marL="471488" algn="l" defTabSz="1042988" rtl="0" fontAlgn="base">
              <a:spcBef>
                <a:spcPct val="20000"/>
              </a:spcBef>
              <a:spcAft>
                <a:spcPct val="0"/>
              </a:spcAft>
              <a:defRPr kumimoji="1" lang="ja-JP" altLang="en-US" sz="1500" kern="1200">
                <a:solidFill>
                  <a:srgbClr val="000000"/>
                </a:solidFill>
                <a:latin typeface="ＭＳ Ｐゴシック" panose="020B0600070205080204" pitchFamily="50" charset="-128"/>
                <a:ea typeface="ＭＳ Ｐゴシック" panose="020B0600070205080204" pitchFamily="50" charset="-128"/>
                <a:cs typeface="+mn-cs"/>
              </a:defRPr>
            </a:lvl4pPr>
            <a:lvl5pPr marL="660400" algn="l" defTabSz="1042988" rtl="0" fontAlgn="base">
              <a:spcBef>
                <a:spcPct val="20000"/>
              </a:spcBef>
              <a:spcAft>
                <a:spcPct val="0"/>
              </a:spcAft>
              <a:defRPr kumimoji="1" lang="ja-JP" altLang="en-US" sz="1500" kern="1200">
                <a:solidFill>
                  <a:srgbClr val="000000"/>
                </a:solidFill>
                <a:latin typeface="ＭＳ Ｐゴシック" panose="020B0600070205080204" pitchFamily="50" charset="-128"/>
                <a:ea typeface="ＭＳ Ｐゴシック" panose="020B0600070205080204" pitchFamily="50" charset="-128"/>
                <a:cs typeface="+mn-cs"/>
              </a:defRPr>
            </a:lvl5pPr>
            <a:lvl6pPr marL="2868401" indent="-260763" algn="l" defTabSz="1043055" rtl="0" eaLnBrk="1" latinLnBrk="0" hangingPunct="1">
              <a:spcBef>
                <a:spcPct val="20000"/>
              </a:spcBef>
              <a:buFont typeface="Arial" pitchFamily="34" charset="0"/>
              <a:buChar char="•"/>
              <a:defRPr kumimoji="1" sz="2300" kern="1200">
                <a:solidFill>
                  <a:schemeClr val="tx1"/>
                </a:solidFill>
                <a:latin typeface="+mn-lt"/>
                <a:ea typeface="+mn-ea"/>
                <a:cs typeface="+mn-cs"/>
              </a:defRPr>
            </a:lvl6pPr>
            <a:lvl7pPr marL="3389928" indent="-260763" algn="l" defTabSz="1043055" rtl="0" eaLnBrk="1" latinLnBrk="0" hangingPunct="1">
              <a:spcBef>
                <a:spcPct val="20000"/>
              </a:spcBef>
              <a:buFont typeface="Arial" pitchFamily="34" charset="0"/>
              <a:buChar char="•"/>
              <a:defRPr kumimoji="1" sz="2300" kern="1200">
                <a:solidFill>
                  <a:schemeClr val="tx1"/>
                </a:solidFill>
                <a:latin typeface="+mn-lt"/>
                <a:ea typeface="+mn-ea"/>
                <a:cs typeface="+mn-cs"/>
              </a:defRPr>
            </a:lvl7pPr>
            <a:lvl8pPr marL="3911455" indent="-260763" algn="l" defTabSz="1043055" rtl="0" eaLnBrk="1" latinLnBrk="0" hangingPunct="1">
              <a:spcBef>
                <a:spcPct val="20000"/>
              </a:spcBef>
              <a:buFont typeface="Arial" pitchFamily="34" charset="0"/>
              <a:buChar char="•"/>
              <a:defRPr kumimoji="1" sz="2300" kern="1200">
                <a:solidFill>
                  <a:schemeClr val="tx1"/>
                </a:solidFill>
                <a:latin typeface="+mn-lt"/>
                <a:ea typeface="+mn-ea"/>
                <a:cs typeface="+mn-cs"/>
              </a:defRPr>
            </a:lvl8pPr>
            <a:lvl9pPr marL="4432982" indent="-260763" algn="l" defTabSz="1043055" rtl="0" eaLnBrk="1" latinLnBrk="0" hangingPunct="1">
              <a:spcBef>
                <a:spcPct val="20000"/>
              </a:spcBef>
              <a:buFont typeface="Arial" pitchFamily="34" charset="0"/>
              <a:buChar char="•"/>
              <a:defRPr kumimoji="1" sz="2300" kern="1200">
                <a:solidFill>
                  <a:schemeClr val="tx1"/>
                </a:solidFill>
                <a:latin typeface="+mn-lt"/>
                <a:ea typeface="+mn-ea"/>
                <a:cs typeface="+mn-cs"/>
              </a:defRPr>
            </a:lvl9pPr>
          </a:lstStyle>
          <a:p>
            <a:pPr eaLnBrk="1" hangingPunct="1">
              <a:lnSpc>
                <a:spcPct val="150000"/>
              </a:lnSpc>
            </a:pPr>
            <a:r>
              <a:rPr lang="ja-JP" altLang="en-US" sz="1316" b="0" dirty="0">
                <a:latin typeface="メイリオ" panose="020B0604030504040204" pitchFamily="50" charset="-128"/>
                <a:ea typeface="メイリオ" panose="020B0604030504040204" pitchFamily="50" charset="-128"/>
              </a:rPr>
              <a:t>　ライフスタイルや人口構造の変化等に伴い</a:t>
            </a:r>
            <a:r>
              <a:rPr lang="ja-JP" altLang="en-US" sz="1316" b="0" dirty="0" smtClean="0">
                <a:latin typeface="メイリオ" panose="020B0604030504040204" pitchFamily="50" charset="-128"/>
                <a:ea typeface="メイリオ" panose="020B0604030504040204" pitchFamily="50" charset="-128"/>
              </a:rPr>
              <a:t>多様な行政</a:t>
            </a:r>
            <a:r>
              <a:rPr lang="ja-JP" altLang="en-US" sz="1316" b="0" dirty="0">
                <a:latin typeface="メイリオ" panose="020B0604030504040204" pitchFamily="50" charset="-128"/>
                <a:ea typeface="メイリオ" panose="020B0604030504040204" pitchFamily="50" charset="-128"/>
              </a:rPr>
              <a:t>課題への対応が求められる中にあって、</a:t>
            </a:r>
            <a:r>
              <a:rPr lang="ja-JP" altLang="en-US" sz="1316" b="0" dirty="0" smtClean="0">
                <a:latin typeface="メイリオ" panose="020B0604030504040204" pitchFamily="50" charset="-128"/>
                <a:ea typeface="メイリオ" panose="020B0604030504040204" pitchFamily="50" charset="-128"/>
              </a:rPr>
              <a:t>人口減少</a:t>
            </a:r>
            <a:r>
              <a:rPr lang="ja-JP" altLang="en-US" sz="1316" b="0" dirty="0">
                <a:latin typeface="メイリオ" panose="020B0604030504040204" pitchFamily="50" charset="-128"/>
                <a:ea typeface="メイリオ" panose="020B0604030504040204" pitchFamily="50" charset="-128"/>
              </a:rPr>
              <a:t>に伴う職員数の減少が想定されています</a:t>
            </a:r>
            <a:r>
              <a:rPr lang="ja-JP" altLang="en-US" sz="1316" b="0" dirty="0" smtClean="0">
                <a:latin typeface="メイリオ" panose="020B0604030504040204" pitchFamily="50" charset="-128"/>
                <a:ea typeface="メイリオ" panose="020B0604030504040204" pitchFamily="50" charset="-128"/>
              </a:rPr>
              <a:t>。</a:t>
            </a:r>
            <a:endParaRPr lang="en-US" altLang="ja-JP" sz="1316" b="0" dirty="0" smtClean="0">
              <a:latin typeface="メイリオ" panose="020B0604030504040204" pitchFamily="50" charset="-128"/>
              <a:ea typeface="メイリオ" panose="020B0604030504040204" pitchFamily="50" charset="-128"/>
            </a:endParaRPr>
          </a:p>
          <a:p>
            <a:pPr eaLnBrk="1" hangingPunct="1">
              <a:lnSpc>
                <a:spcPct val="150000"/>
              </a:lnSpc>
            </a:pPr>
            <a:r>
              <a:rPr lang="ja-JP" altLang="en-US" sz="1316" b="0" dirty="0">
                <a:latin typeface="メイリオ" panose="020B0604030504040204" pitchFamily="50" charset="-128"/>
                <a:ea typeface="メイリオ" panose="020B0604030504040204" pitchFamily="50" charset="-128"/>
              </a:rPr>
              <a:t>　市民が安心して必要なサービスを利用することができ、職員の</a:t>
            </a:r>
            <a:r>
              <a:rPr lang="ja-JP" altLang="en-US" sz="1316" b="0" dirty="0" smtClean="0">
                <a:latin typeface="メイリオ" panose="020B0604030504040204" pitchFamily="50" charset="-128"/>
                <a:ea typeface="メイリオ" panose="020B0604030504040204" pitchFamily="50" charset="-128"/>
              </a:rPr>
              <a:t>働き方改革</a:t>
            </a:r>
            <a:r>
              <a:rPr lang="ja-JP" altLang="en-US" sz="1316" b="0" dirty="0">
                <a:latin typeface="メイリオ" panose="020B0604030504040204" pitchFamily="50" charset="-128"/>
                <a:ea typeface="メイリオ" panose="020B0604030504040204" pitchFamily="50" charset="-128"/>
              </a:rPr>
              <a:t>を推進していくためにも、デジタル技術を徹底的に活用し、行政サービスや市役所業務の</a:t>
            </a:r>
            <a:r>
              <a:rPr lang="ja-JP" altLang="en-US" sz="1316" b="0" dirty="0" smtClean="0">
                <a:latin typeface="メイリオ" panose="020B0604030504040204" pitchFamily="50" charset="-128"/>
                <a:ea typeface="メイリオ" panose="020B0604030504040204" pitchFamily="50" charset="-128"/>
              </a:rPr>
              <a:t>抜本的</a:t>
            </a:r>
            <a:r>
              <a:rPr lang="ja-JP" altLang="en-US" sz="1316" b="0" dirty="0">
                <a:latin typeface="メイリオ" panose="020B0604030504040204" pitchFamily="50" charset="-128"/>
                <a:ea typeface="メイリオ" panose="020B0604030504040204" pitchFamily="50" charset="-128"/>
              </a:rPr>
              <a:t>な見直し</a:t>
            </a:r>
            <a:r>
              <a:rPr lang="ja-JP" altLang="en-US" sz="1316" b="0" dirty="0" smtClean="0">
                <a:latin typeface="メイリオ" panose="020B0604030504040204" pitchFamily="50" charset="-128"/>
                <a:ea typeface="メイリオ" panose="020B0604030504040204" pitchFamily="50" charset="-128"/>
              </a:rPr>
              <a:t>に取り組む</a:t>
            </a:r>
            <a:r>
              <a:rPr lang="ja-JP" altLang="en-US" sz="1316" b="0" dirty="0">
                <a:latin typeface="メイリオ" panose="020B0604030504040204" pitchFamily="50" charset="-128"/>
                <a:ea typeface="メイリオ" panose="020B0604030504040204" pitchFamily="50" charset="-128"/>
              </a:rPr>
              <a:t>ことで、紙媒体中心の業務</a:t>
            </a:r>
            <a:r>
              <a:rPr lang="ja-JP" altLang="en-US" sz="1316" b="0" dirty="0" smtClean="0">
                <a:latin typeface="メイリオ" panose="020B0604030504040204" pitchFamily="50" charset="-128"/>
                <a:ea typeface="メイリオ" panose="020B0604030504040204" pitchFamily="50" charset="-128"/>
              </a:rPr>
              <a:t>プロセスを</a:t>
            </a:r>
            <a:r>
              <a:rPr lang="ja-JP" altLang="en-US" sz="1316" b="0" dirty="0">
                <a:latin typeface="メイリオ" panose="020B0604030504040204" pitchFamily="50" charset="-128"/>
                <a:ea typeface="メイリオ" panose="020B0604030504040204" pitchFamily="50" charset="-128"/>
              </a:rPr>
              <a:t>再構築</a:t>
            </a:r>
            <a:r>
              <a:rPr lang="ja-JP" altLang="en-US" sz="1316" b="0" dirty="0" smtClean="0">
                <a:latin typeface="メイリオ" panose="020B0604030504040204" pitchFamily="50" charset="-128"/>
                <a:ea typeface="メイリオ" panose="020B0604030504040204" pitchFamily="50" charset="-128"/>
              </a:rPr>
              <a:t>し、</a:t>
            </a:r>
            <a:r>
              <a:rPr lang="ja-JP" altLang="en-US" sz="1316" b="0" dirty="0">
                <a:latin typeface="メイリオ" panose="020B0604030504040204" pitchFamily="50" charset="-128"/>
                <a:ea typeface="メイリオ" panose="020B0604030504040204" pitchFamily="50" charset="-128"/>
              </a:rPr>
              <a:t>行政事務</a:t>
            </a:r>
            <a:r>
              <a:rPr lang="ja-JP" altLang="en-US" sz="1316" b="0" dirty="0" smtClean="0">
                <a:latin typeface="メイリオ" panose="020B0604030504040204" pitchFamily="50" charset="-128"/>
                <a:ea typeface="メイリオ" panose="020B0604030504040204" pitchFamily="50" charset="-128"/>
              </a:rPr>
              <a:t>のデジタル化を推進</a:t>
            </a:r>
            <a:r>
              <a:rPr lang="ja-JP" altLang="en-US" sz="1316" b="0" dirty="0">
                <a:latin typeface="メイリオ" panose="020B0604030504040204" pitchFamily="50" charset="-128"/>
                <a:ea typeface="メイリオ" panose="020B0604030504040204" pitchFamily="50" charset="-128"/>
              </a:rPr>
              <a:t>していきます。</a:t>
            </a:r>
          </a:p>
        </p:txBody>
      </p:sp>
      <p:sp>
        <p:nvSpPr>
          <p:cNvPr id="13" name="コンテンツ プレースホルダー 12"/>
          <p:cNvSpPr>
            <a:spLocks noGrp="1"/>
          </p:cNvSpPr>
          <p:nvPr>
            <p:ph idx="1"/>
          </p:nvPr>
        </p:nvSpPr>
        <p:spPr/>
        <p:txBody>
          <a:bodyPr/>
          <a:lstStyle/>
          <a:p>
            <a:endParaRPr kumimoji="1" lang="ja-JP" altLang="en-US"/>
          </a:p>
        </p:txBody>
      </p:sp>
    </p:spTree>
    <p:extLst>
      <p:ext uri="{BB962C8B-B14F-4D97-AF65-F5344CB8AC3E}">
        <p14:creationId xmlns:p14="http://schemas.microsoft.com/office/powerpoint/2010/main" val="38887784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10070819" y="7237015"/>
            <a:ext cx="532465" cy="336391"/>
          </a:xfrm>
          <a:prstGeom prst="rect">
            <a:avLst/>
          </a:prstGeom>
          <a:solidFill>
            <a:srgbClr val="E4EDF8"/>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0" rIns="144000" bIns="25200" numCol="1" spcCol="0" rtlCol="0" fromWordArt="0" anchor="ctr" anchorCtr="0" forceAA="0" compatLnSpc="1">
            <a:prstTxWarp prst="textNoShape">
              <a:avLst/>
            </a:prstTxWarp>
            <a:noAutofit/>
          </a:bodyPr>
          <a:lstStyle/>
          <a:p>
            <a:pPr algn="ctr"/>
            <a:r>
              <a:rPr kumimoji="1" lang="ja-JP" altLang="en-US" sz="1000" dirty="0" smtClean="0">
                <a:solidFill>
                  <a:schemeClr val="tx1"/>
                </a:solidFill>
                <a:latin typeface="HGPｺﾞｼｯｸM" panose="020B0600000000000000" pitchFamily="50" charset="-128"/>
                <a:ea typeface="HGPｺﾞｼｯｸM" panose="020B0600000000000000" pitchFamily="50" charset="-128"/>
              </a:rPr>
              <a:t>１４</a:t>
            </a:r>
          </a:p>
        </p:txBody>
      </p:sp>
      <p:sp>
        <p:nvSpPr>
          <p:cNvPr id="7" name="タイトル 1"/>
          <p:cNvSpPr txBox="1">
            <a:spLocks/>
          </p:cNvSpPr>
          <p:nvPr/>
        </p:nvSpPr>
        <p:spPr bwMode="auto">
          <a:xfrm>
            <a:off x="882204" y="900311"/>
            <a:ext cx="8857224" cy="773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normAutofit/>
          </a:bodyPr>
          <a:lstStyle>
            <a:lvl1pPr algn="l" defTabSz="1042988" rtl="0" fontAlgn="base">
              <a:spcBef>
                <a:spcPct val="0"/>
              </a:spcBef>
              <a:spcAft>
                <a:spcPct val="0"/>
              </a:spcAft>
              <a:defRPr kumimoji="1" sz="2400" b="1" kern="1200">
                <a:solidFill>
                  <a:srgbClr val="000000"/>
                </a:solidFill>
                <a:latin typeface="ＭＳ Ｐゴシック" panose="020B0600070205080204" pitchFamily="50" charset="-128"/>
                <a:ea typeface="ＭＳ Ｐゴシック" panose="020B0600070205080204" pitchFamily="50" charset="-128"/>
                <a:cs typeface="ＭＳ Ｐゴシック" panose="020B0600070205080204" pitchFamily="50" charset="-128"/>
              </a:defRPr>
            </a:lvl1pPr>
            <a:lvl2pPr algn="l" defTabSz="1042988" rtl="0" fontAlgn="base">
              <a:spcBef>
                <a:spcPct val="0"/>
              </a:spcBef>
              <a:spcAft>
                <a:spcPct val="0"/>
              </a:spcAft>
              <a:defRPr kumimoji="1" sz="2400" b="1">
                <a:solidFill>
                  <a:srgbClr val="000000"/>
                </a:solidFill>
                <a:latin typeface="ＭＳ Ｐゴシック" panose="020B0600070205080204" pitchFamily="50" charset="-128"/>
                <a:ea typeface="ＭＳ Ｐゴシック" panose="020B0600070205080204" pitchFamily="50" charset="-128"/>
              </a:defRPr>
            </a:lvl2pPr>
            <a:lvl3pPr algn="l" defTabSz="1042988" rtl="0" fontAlgn="base">
              <a:spcBef>
                <a:spcPct val="0"/>
              </a:spcBef>
              <a:spcAft>
                <a:spcPct val="0"/>
              </a:spcAft>
              <a:defRPr kumimoji="1" sz="2400" b="1">
                <a:solidFill>
                  <a:srgbClr val="000000"/>
                </a:solidFill>
                <a:latin typeface="ＭＳ Ｐゴシック" panose="020B0600070205080204" pitchFamily="50" charset="-128"/>
                <a:ea typeface="ＭＳ Ｐゴシック" panose="020B0600070205080204" pitchFamily="50" charset="-128"/>
              </a:defRPr>
            </a:lvl3pPr>
            <a:lvl4pPr algn="l" defTabSz="1042988" rtl="0" fontAlgn="base">
              <a:spcBef>
                <a:spcPct val="0"/>
              </a:spcBef>
              <a:spcAft>
                <a:spcPct val="0"/>
              </a:spcAft>
              <a:defRPr kumimoji="1" sz="2400" b="1">
                <a:solidFill>
                  <a:srgbClr val="000000"/>
                </a:solidFill>
                <a:latin typeface="ＭＳ Ｐゴシック" panose="020B0600070205080204" pitchFamily="50" charset="-128"/>
                <a:ea typeface="ＭＳ Ｐゴシック" panose="020B0600070205080204" pitchFamily="50" charset="-128"/>
              </a:defRPr>
            </a:lvl4pPr>
            <a:lvl5pPr algn="l" defTabSz="1042988" rtl="0" fontAlgn="base">
              <a:spcBef>
                <a:spcPct val="0"/>
              </a:spcBef>
              <a:spcAft>
                <a:spcPct val="0"/>
              </a:spcAft>
              <a:defRPr kumimoji="1" sz="2400" b="1">
                <a:solidFill>
                  <a:srgbClr val="000000"/>
                </a:solidFill>
                <a:latin typeface="ＭＳ Ｐゴシック" panose="020B0600070205080204" pitchFamily="50" charset="-128"/>
                <a:ea typeface="ＭＳ Ｐゴシック" panose="020B0600070205080204" pitchFamily="50" charset="-128"/>
              </a:defRPr>
            </a:lvl5pPr>
            <a:lvl6pPr marL="457200" algn="l" defTabSz="1042988" rtl="0" fontAlgn="base">
              <a:spcBef>
                <a:spcPct val="0"/>
              </a:spcBef>
              <a:spcAft>
                <a:spcPct val="0"/>
              </a:spcAft>
              <a:defRPr kumimoji="1" sz="2400" b="1">
                <a:solidFill>
                  <a:srgbClr val="000000"/>
                </a:solidFill>
                <a:latin typeface="ＭＳ Ｐゴシック" panose="020B0600070205080204" pitchFamily="50" charset="-128"/>
                <a:ea typeface="ＭＳ Ｐゴシック" panose="020B0600070205080204" pitchFamily="50" charset="-128"/>
              </a:defRPr>
            </a:lvl6pPr>
            <a:lvl7pPr marL="914400" algn="l" defTabSz="1042988" rtl="0" fontAlgn="base">
              <a:spcBef>
                <a:spcPct val="0"/>
              </a:spcBef>
              <a:spcAft>
                <a:spcPct val="0"/>
              </a:spcAft>
              <a:defRPr kumimoji="1" sz="2400" b="1">
                <a:solidFill>
                  <a:srgbClr val="000000"/>
                </a:solidFill>
                <a:latin typeface="ＭＳ Ｐゴシック" panose="020B0600070205080204" pitchFamily="50" charset="-128"/>
                <a:ea typeface="ＭＳ Ｐゴシック" panose="020B0600070205080204" pitchFamily="50" charset="-128"/>
              </a:defRPr>
            </a:lvl7pPr>
            <a:lvl8pPr marL="1371600" algn="l" defTabSz="1042988" rtl="0" fontAlgn="base">
              <a:spcBef>
                <a:spcPct val="0"/>
              </a:spcBef>
              <a:spcAft>
                <a:spcPct val="0"/>
              </a:spcAft>
              <a:defRPr kumimoji="1" sz="2400" b="1">
                <a:solidFill>
                  <a:srgbClr val="000000"/>
                </a:solidFill>
                <a:latin typeface="ＭＳ Ｐゴシック" panose="020B0600070205080204" pitchFamily="50" charset="-128"/>
                <a:ea typeface="ＭＳ Ｐゴシック" panose="020B0600070205080204" pitchFamily="50" charset="-128"/>
              </a:defRPr>
            </a:lvl8pPr>
            <a:lvl9pPr marL="1828800" algn="l" defTabSz="1042988" rtl="0" fontAlgn="base">
              <a:spcBef>
                <a:spcPct val="0"/>
              </a:spcBef>
              <a:spcAft>
                <a:spcPct val="0"/>
              </a:spcAft>
              <a:defRPr kumimoji="1" sz="2400" b="1">
                <a:solidFill>
                  <a:srgbClr val="000000"/>
                </a:solidFill>
                <a:latin typeface="ＭＳ Ｐゴシック" panose="020B0600070205080204" pitchFamily="50" charset="-128"/>
                <a:ea typeface="ＭＳ Ｐゴシック" panose="020B0600070205080204" pitchFamily="50" charset="-128"/>
              </a:defRPr>
            </a:lvl9pPr>
          </a:lstStyle>
          <a:p>
            <a:pPr eaLnBrk="1" hangingPunct="1"/>
            <a:r>
              <a:rPr lang="ja-JP" altLang="en-US" sz="2193" dirty="0">
                <a:latin typeface="メイリオ" panose="020B0604030504040204" pitchFamily="50" charset="-128"/>
                <a:ea typeface="メイリオ" panose="020B0604030504040204" pitchFamily="50" charset="-128"/>
              </a:rPr>
              <a:t>第３章　ＤＸ推進に向けた</a:t>
            </a:r>
            <a:r>
              <a:rPr lang="ja-JP" altLang="en-US" sz="2193" dirty="0" smtClean="0">
                <a:latin typeface="メイリオ" panose="020B0604030504040204" pitchFamily="50" charset="-128"/>
                <a:ea typeface="メイリオ" panose="020B0604030504040204" pitchFamily="50" charset="-128"/>
              </a:rPr>
              <a:t>取り組み</a:t>
            </a:r>
            <a:endParaRPr lang="ja-JP" altLang="en-US" sz="2193" dirty="0">
              <a:latin typeface="メイリオ" panose="020B0604030504040204" pitchFamily="50" charset="-128"/>
              <a:ea typeface="メイリオ" panose="020B0604030504040204" pitchFamily="50" charset="-128"/>
            </a:endParaRPr>
          </a:p>
        </p:txBody>
      </p:sp>
      <p:sp>
        <p:nvSpPr>
          <p:cNvPr id="8" name="コンテンツ プレースホルダー 2"/>
          <p:cNvSpPr txBox="1">
            <a:spLocks/>
          </p:cNvSpPr>
          <p:nvPr/>
        </p:nvSpPr>
        <p:spPr>
          <a:xfrm>
            <a:off x="1091109" y="1774332"/>
            <a:ext cx="8713208" cy="350115"/>
          </a:xfrm>
        </p:spPr>
        <p:txBody>
          <a:bodyPr>
            <a:noAutofit/>
          </a:bodyPr>
          <a:lstStyle>
            <a:lvl1pPr algn="l" defTabSz="1042988" rtl="0" fontAlgn="base">
              <a:spcBef>
                <a:spcPct val="20000"/>
              </a:spcBef>
              <a:spcAft>
                <a:spcPct val="0"/>
              </a:spcAft>
              <a:defRPr kumimoji="1" lang="ja-JP" altLang="en-US" sz="2100" b="1" kern="1200">
                <a:solidFill>
                  <a:srgbClr val="000000"/>
                </a:solidFill>
                <a:latin typeface="ＭＳ Ｐゴシック" panose="020B0600070205080204" pitchFamily="50" charset="-128"/>
                <a:ea typeface="ＭＳ Ｐゴシック" panose="020B0600070205080204" pitchFamily="50" charset="-128"/>
                <a:cs typeface="+mn-cs"/>
              </a:defRPr>
            </a:lvl1pPr>
            <a:lvl2pPr algn="l" defTabSz="1042988" rtl="0" fontAlgn="base">
              <a:spcBef>
                <a:spcPct val="20000"/>
              </a:spcBef>
              <a:spcAft>
                <a:spcPct val="0"/>
              </a:spcAft>
              <a:defRPr kumimoji="1" lang="ja-JP" altLang="en-US" sz="1900" kern="1200">
                <a:solidFill>
                  <a:srgbClr val="000000"/>
                </a:solidFill>
                <a:latin typeface="ＭＳ Ｐゴシック" panose="020B0600070205080204" pitchFamily="50" charset="-128"/>
                <a:ea typeface="ＭＳ Ｐゴシック" panose="020B0600070205080204" pitchFamily="50" charset="-128"/>
                <a:cs typeface="+mn-cs"/>
              </a:defRPr>
            </a:lvl2pPr>
            <a:lvl3pPr marL="282575" algn="l" defTabSz="1042988" rtl="0" fontAlgn="base">
              <a:spcBef>
                <a:spcPct val="20000"/>
              </a:spcBef>
              <a:spcAft>
                <a:spcPct val="0"/>
              </a:spcAft>
              <a:defRPr kumimoji="1" lang="ja-JP" altLang="en-US" sz="1700" kern="1200">
                <a:solidFill>
                  <a:srgbClr val="000000"/>
                </a:solidFill>
                <a:latin typeface="ＭＳ Ｐゴシック" panose="020B0600070205080204" pitchFamily="50" charset="-128"/>
                <a:ea typeface="ＭＳ Ｐゴシック" panose="020B0600070205080204" pitchFamily="50" charset="-128"/>
                <a:cs typeface="+mn-cs"/>
              </a:defRPr>
            </a:lvl3pPr>
            <a:lvl4pPr marL="471488" algn="l" defTabSz="1042988" rtl="0" fontAlgn="base">
              <a:spcBef>
                <a:spcPct val="20000"/>
              </a:spcBef>
              <a:spcAft>
                <a:spcPct val="0"/>
              </a:spcAft>
              <a:defRPr kumimoji="1" lang="ja-JP" altLang="en-US" sz="1500" kern="1200">
                <a:solidFill>
                  <a:srgbClr val="000000"/>
                </a:solidFill>
                <a:latin typeface="ＭＳ Ｐゴシック" panose="020B0600070205080204" pitchFamily="50" charset="-128"/>
                <a:ea typeface="ＭＳ Ｐゴシック" panose="020B0600070205080204" pitchFamily="50" charset="-128"/>
                <a:cs typeface="+mn-cs"/>
              </a:defRPr>
            </a:lvl4pPr>
            <a:lvl5pPr marL="660400" algn="l" defTabSz="1042988" rtl="0" fontAlgn="base">
              <a:spcBef>
                <a:spcPct val="20000"/>
              </a:spcBef>
              <a:spcAft>
                <a:spcPct val="0"/>
              </a:spcAft>
              <a:defRPr kumimoji="1" lang="ja-JP" altLang="en-US" sz="1500" kern="1200">
                <a:solidFill>
                  <a:srgbClr val="000000"/>
                </a:solidFill>
                <a:latin typeface="ＭＳ Ｐゴシック" panose="020B0600070205080204" pitchFamily="50" charset="-128"/>
                <a:ea typeface="ＭＳ Ｐゴシック" panose="020B0600070205080204" pitchFamily="50" charset="-128"/>
                <a:cs typeface="+mn-cs"/>
              </a:defRPr>
            </a:lvl5pPr>
            <a:lvl6pPr marL="2868401" indent="-260763" algn="l" defTabSz="1043055" rtl="0" eaLnBrk="1" latinLnBrk="0" hangingPunct="1">
              <a:spcBef>
                <a:spcPct val="20000"/>
              </a:spcBef>
              <a:buFont typeface="Arial" pitchFamily="34" charset="0"/>
              <a:buChar char="•"/>
              <a:defRPr kumimoji="1" sz="2300" kern="1200">
                <a:solidFill>
                  <a:schemeClr val="tx1"/>
                </a:solidFill>
                <a:latin typeface="+mn-lt"/>
                <a:ea typeface="+mn-ea"/>
                <a:cs typeface="+mn-cs"/>
              </a:defRPr>
            </a:lvl6pPr>
            <a:lvl7pPr marL="3389928" indent="-260763" algn="l" defTabSz="1043055" rtl="0" eaLnBrk="1" latinLnBrk="0" hangingPunct="1">
              <a:spcBef>
                <a:spcPct val="20000"/>
              </a:spcBef>
              <a:buFont typeface="Arial" pitchFamily="34" charset="0"/>
              <a:buChar char="•"/>
              <a:defRPr kumimoji="1" sz="2300" kern="1200">
                <a:solidFill>
                  <a:schemeClr val="tx1"/>
                </a:solidFill>
                <a:latin typeface="+mn-lt"/>
                <a:ea typeface="+mn-ea"/>
                <a:cs typeface="+mn-cs"/>
              </a:defRPr>
            </a:lvl7pPr>
            <a:lvl8pPr marL="3911455" indent="-260763" algn="l" defTabSz="1043055" rtl="0" eaLnBrk="1" latinLnBrk="0" hangingPunct="1">
              <a:spcBef>
                <a:spcPct val="20000"/>
              </a:spcBef>
              <a:buFont typeface="Arial" pitchFamily="34" charset="0"/>
              <a:buChar char="•"/>
              <a:defRPr kumimoji="1" sz="2300" kern="1200">
                <a:solidFill>
                  <a:schemeClr val="tx1"/>
                </a:solidFill>
                <a:latin typeface="+mn-lt"/>
                <a:ea typeface="+mn-ea"/>
                <a:cs typeface="+mn-cs"/>
              </a:defRPr>
            </a:lvl8pPr>
            <a:lvl9pPr marL="4432982" indent="-260763" algn="l" defTabSz="1043055" rtl="0" eaLnBrk="1" latinLnBrk="0" hangingPunct="1">
              <a:spcBef>
                <a:spcPct val="20000"/>
              </a:spcBef>
              <a:buFont typeface="Arial" pitchFamily="34" charset="0"/>
              <a:buChar char="•"/>
              <a:defRPr kumimoji="1" sz="2300" kern="1200">
                <a:solidFill>
                  <a:schemeClr val="tx1"/>
                </a:solidFill>
                <a:latin typeface="+mn-lt"/>
                <a:ea typeface="+mn-ea"/>
                <a:cs typeface="+mn-cs"/>
              </a:defRPr>
            </a:lvl9pPr>
          </a:lstStyle>
          <a:p>
            <a:pPr eaLnBrk="1" hangingPunct="1"/>
            <a:r>
              <a:rPr lang="ja-JP" altLang="en-US" sz="1750" dirty="0">
                <a:latin typeface="メイリオ" panose="020B0604030504040204" pitchFamily="50" charset="-128"/>
                <a:ea typeface="メイリオ" panose="020B0604030504040204" pitchFamily="50" charset="-128"/>
              </a:rPr>
              <a:t>４．スケジュール</a:t>
            </a:r>
          </a:p>
        </p:txBody>
      </p:sp>
      <p:sp>
        <p:nvSpPr>
          <p:cNvPr id="9" name="コンテンツ プレースホルダー 8"/>
          <p:cNvSpPr>
            <a:spLocks noGrp="1"/>
          </p:cNvSpPr>
          <p:nvPr>
            <p:ph idx="1"/>
          </p:nvPr>
        </p:nvSpPr>
        <p:spPr/>
        <p:txBody>
          <a:bodyPr/>
          <a:lstStyle/>
          <a:p>
            <a:endParaRPr kumimoji="1" lang="ja-JP" altLang="en-US"/>
          </a:p>
        </p:txBody>
      </p:sp>
      <p:graphicFrame>
        <p:nvGraphicFramePr>
          <p:cNvPr id="10" name="表 9"/>
          <p:cNvGraphicFramePr>
            <a:graphicFrameLocks noGrp="1"/>
          </p:cNvGraphicFramePr>
          <p:nvPr>
            <p:extLst>
              <p:ext uri="{D42A27DB-BD31-4B8C-83A1-F6EECF244321}">
                <p14:modId xmlns:p14="http://schemas.microsoft.com/office/powerpoint/2010/main" val="4217732260"/>
              </p:ext>
            </p:extLst>
          </p:nvPr>
        </p:nvGraphicFramePr>
        <p:xfrm>
          <a:off x="1415263" y="2202199"/>
          <a:ext cx="8324165" cy="4945470"/>
        </p:xfrm>
        <a:graphic>
          <a:graphicData uri="http://schemas.openxmlformats.org/drawingml/2006/table">
            <a:tbl>
              <a:tblPr firstRow="1" bandRow="1">
                <a:tableStyleId>{5C22544A-7EE6-4342-B048-85BDC9FD1C3A}</a:tableStyleId>
              </a:tblPr>
              <a:tblGrid>
                <a:gridCol w="2059229">
                  <a:extLst>
                    <a:ext uri="{9D8B030D-6E8A-4147-A177-3AD203B41FA5}">
                      <a16:colId xmlns:a16="http://schemas.microsoft.com/office/drawing/2014/main" val="2740746605"/>
                    </a:ext>
                  </a:extLst>
                </a:gridCol>
                <a:gridCol w="1584176">
                  <a:extLst>
                    <a:ext uri="{9D8B030D-6E8A-4147-A177-3AD203B41FA5}">
                      <a16:colId xmlns:a16="http://schemas.microsoft.com/office/drawing/2014/main" val="2068581542"/>
                    </a:ext>
                  </a:extLst>
                </a:gridCol>
                <a:gridCol w="1548292">
                  <a:extLst>
                    <a:ext uri="{9D8B030D-6E8A-4147-A177-3AD203B41FA5}">
                      <a16:colId xmlns:a16="http://schemas.microsoft.com/office/drawing/2014/main" val="3781458667"/>
                    </a:ext>
                  </a:extLst>
                </a:gridCol>
                <a:gridCol w="1566234">
                  <a:extLst>
                    <a:ext uri="{9D8B030D-6E8A-4147-A177-3AD203B41FA5}">
                      <a16:colId xmlns:a16="http://schemas.microsoft.com/office/drawing/2014/main" val="1333616716"/>
                    </a:ext>
                  </a:extLst>
                </a:gridCol>
                <a:gridCol w="1566234">
                  <a:extLst>
                    <a:ext uri="{9D8B030D-6E8A-4147-A177-3AD203B41FA5}">
                      <a16:colId xmlns:a16="http://schemas.microsoft.com/office/drawing/2014/main" val="4182227346"/>
                    </a:ext>
                  </a:extLst>
                </a:gridCol>
              </a:tblGrid>
              <a:tr h="239523">
                <a:tc rowSpan="2">
                  <a:txBody>
                    <a:bodyPr/>
                    <a:lstStyle/>
                    <a:p>
                      <a:pPr algn="ctr"/>
                      <a:r>
                        <a:rPr kumimoji="1" lang="ja-JP" altLang="en-US" sz="1200" dirty="0" smtClean="0">
                          <a:latin typeface="メイリオ" panose="020B0604030504040204" pitchFamily="50" charset="-128"/>
                          <a:ea typeface="メイリオ" panose="020B0604030504040204" pitchFamily="50" charset="-128"/>
                        </a:rPr>
                        <a:t>取り組み事項</a:t>
                      </a:r>
                      <a:endParaRPr kumimoji="1" lang="ja-JP" altLang="en-US" sz="1200" dirty="0">
                        <a:latin typeface="メイリオ" panose="020B0604030504040204" pitchFamily="50" charset="-128"/>
                        <a:ea typeface="メイリオ" panose="020B0604030504040204" pitchFamily="50" charset="-128"/>
                      </a:endParaRPr>
                    </a:p>
                  </a:txBody>
                  <a:tcPr anchor="ctr">
                    <a:solidFill>
                      <a:srgbClr val="6ABAD0"/>
                    </a:solidFill>
                  </a:tcPr>
                </a:tc>
                <a:tc gridSpan="4">
                  <a:txBody>
                    <a:bodyPr/>
                    <a:lstStyle/>
                    <a:p>
                      <a:pPr algn="ctr"/>
                      <a:r>
                        <a:rPr kumimoji="1" lang="ja-JP" altLang="en-US" sz="1100" dirty="0" smtClean="0">
                          <a:latin typeface="メイリオ" panose="020B0604030504040204" pitchFamily="50" charset="-128"/>
                          <a:ea typeface="メイリオ" panose="020B0604030504040204" pitchFamily="50" charset="-128"/>
                        </a:rPr>
                        <a:t>年　度</a:t>
                      </a:r>
                      <a:endParaRPr kumimoji="1" lang="ja-JP" altLang="en-US" sz="1100" dirty="0">
                        <a:latin typeface="メイリオ" panose="020B0604030504040204" pitchFamily="50" charset="-128"/>
                        <a:ea typeface="メイリオ" panose="020B0604030504040204" pitchFamily="50" charset="-128"/>
                      </a:endParaRPr>
                    </a:p>
                  </a:txBody>
                  <a:tcPr anchor="ctr">
                    <a:solidFill>
                      <a:srgbClr val="6ABAD0"/>
                    </a:solidFill>
                  </a:tcPr>
                </a:tc>
                <a:tc hMerge="1">
                  <a:txBody>
                    <a:bodyPr/>
                    <a:lstStyle/>
                    <a:p>
                      <a:endParaRPr kumimoji="1" lang="ja-JP" altLang="en-US" sz="1100" dirty="0"/>
                    </a:p>
                  </a:txBody>
                  <a:tcPr>
                    <a:solidFill>
                      <a:srgbClr val="6ABAD0"/>
                    </a:solidFill>
                  </a:tcPr>
                </a:tc>
                <a:tc hMerge="1">
                  <a:txBody>
                    <a:bodyPr/>
                    <a:lstStyle/>
                    <a:p>
                      <a:endParaRPr kumimoji="1" lang="ja-JP" altLang="en-US" sz="1100" dirty="0"/>
                    </a:p>
                  </a:txBody>
                  <a:tcPr>
                    <a:solidFill>
                      <a:srgbClr val="6ABAD0"/>
                    </a:solidFill>
                  </a:tcPr>
                </a:tc>
                <a:tc hMerge="1">
                  <a:txBody>
                    <a:bodyPr/>
                    <a:lstStyle/>
                    <a:p>
                      <a:endParaRPr kumimoji="1" lang="ja-JP" altLang="en-US" sz="1100" dirty="0"/>
                    </a:p>
                  </a:txBody>
                  <a:tcPr>
                    <a:solidFill>
                      <a:srgbClr val="6ABAD0"/>
                    </a:solidFill>
                  </a:tcPr>
                </a:tc>
                <a:extLst>
                  <a:ext uri="{0D108BD9-81ED-4DB2-BD59-A6C34878D82A}">
                    <a16:rowId xmlns:a16="http://schemas.microsoft.com/office/drawing/2014/main" val="1261471572"/>
                  </a:ext>
                </a:extLst>
              </a:tr>
              <a:tr h="239232">
                <a:tc vMerge="1">
                  <a:txBody>
                    <a:bodyPr/>
                    <a:lstStyle/>
                    <a:p>
                      <a:endParaRPr kumimoji="1" lang="ja-JP" altLang="en-US" dirty="0"/>
                    </a:p>
                  </a:txBody>
                  <a:tcPr>
                    <a:solidFill>
                      <a:srgbClr val="6ABAD0"/>
                    </a:solidFill>
                  </a:tcPr>
                </a:tc>
                <a:tc>
                  <a:txBody>
                    <a:bodyPr/>
                    <a:lstStyle/>
                    <a:p>
                      <a:pPr algn="ctr"/>
                      <a:r>
                        <a:rPr kumimoji="1" lang="en-US" altLang="ja-JP" sz="1100" dirty="0" smtClean="0">
                          <a:solidFill>
                            <a:schemeClr val="bg1"/>
                          </a:solidFill>
                          <a:latin typeface="メイリオ" panose="020B0604030504040204" pitchFamily="50" charset="-128"/>
                          <a:ea typeface="メイリオ" panose="020B0604030504040204" pitchFamily="50" charset="-128"/>
                        </a:rPr>
                        <a:t>2022</a:t>
                      </a:r>
                      <a:r>
                        <a:rPr kumimoji="1" lang="ja-JP" altLang="en-US" sz="1100" dirty="0" smtClean="0">
                          <a:solidFill>
                            <a:schemeClr val="bg1"/>
                          </a:solidFill>
                          <a:latin typeface="メイリオ" panose="020B0604030504040204" pitchFamily="50" charset="-128"/>
                          <a:ea typeface="メイリオ" panose="020B0604030504040204" pitchFamily="50" charset="-128"/>
                        </a:rPr>
                        <a:t>（</a:t>
                      </a:r>
                      <a:r>
                        <a:rPr kumimoji="1" lang="en-US" altLang="ja-JP" sz="1100" dirty="0" smtClean="0">
                          <a:solidFill>
                            <a:schemeClr val="bg1"/>
                          </a:solidFill>
                          <a:latin typeface="メイリオ" panose="020B0604030504040204" pitchFamily="50" charset="-128"/>
                          <a:ea typeface="メイリオ" panose="020B0604030504040204" pitchFamily="50" charset="-128"/>
                        </a:rPr>
                        <a:t>R4</a:t>
                      </a:r>
                      <a:r>
                        <a:rPr kumimoji="1" lang="ja-JP" altLang="en-US" sz="1100" dirty="0" smtClean="0">
                          <a:solidFill>
                            <a:schemeClr val="bg1"/>
                          </a:solidFill>
                          <a:latin typeface="メイリオ" panose="020B0604030504040204" pitchFamily="50" charset="-128"/>
                          <a:ea typeface="メイリオ" panose="020B0604030504040204" pitchFamily="50" charset="-128"/>
                        </a:rPr>
                        <a:t>）</a:t>
                      </a:r>
                      <a:endParaRPr kumimoji="1" lang="ja-JP" altLang="en-US" sz="1100" dirty="0">
                        <a:solidFill>
                          <a:schemeClr val="bg1"/>
                        </a:solidFill>
                        <a:latin typeface="メイリオ" panose="020B0604030504040204" pitchFamily="50" charset="-128"/>
                        <a:ea typeface="メイリオ" panose="020B0604030504040204" pitchFamily="50" charset="-128"/>
                      </a:endParaRPr>
                    </a:p>
                  </a:txBody>
                  <a:tcPr anchor="ctr">
                    <a:solidFill>
                      <a:srgbClr val="6ABAD0"/>
                    </a:solidFill>
                  </a:tcPr>
                </a:tc>
                <a:tc>
                  <a:txBody>
                    <a:bodyPr/>
                    <a:lstStyle/>
                    <a:p>
                      <a:pPr algn="ctr"/>
                      <a:r>
                        <a:rPr kumimoji="1" lang="en-US" altLang="ja-JP" sz="1100" dirty="0" smtClean="0">
                          <a:solidFill>
                            <a:schemeClr val="bg1"/>
                          </a:solidFill>
                          <a:latin typeface="メイリオ" panose="020B0604030504040204" pitchFamily="50" charset="-128"/>
                          <a:ea typeface="メイリオ" panose="020B0604030504040204" pitchFamily="50" charset="-128"/>
                        </a:rPr>
                        <a:t>2023</a:t>
                      </a:r>
                      <a:r>
                        <a:rPr kumimoji="1" lang="ja-JP" altLang="en-US" sz="1100" dirty="0" smtClean="0">
                          <a:solidFill>
                            <a:schemeClr val="bg1"/>
                          </a:solidFill>
                          <a:latin typeface="メイリオ" panose="020B0604030504040204" pitchFamily="50" charset="-128"/>
                          <a:ea typeface="メイリオ" panose="020B0604030504040204" pitchFamily="50" charset="-128"/>
                        </a:rPr>
                        <a:t>（</a:t>
                      </a:r>
                      <a:r>
                        <a:rPr kumimoji="1" lang="en-US" altLang="ja-JP" sz="1100" dirty="0" smtClean="0">
                          <a:solidFill>
                            <a:schemeClr val="bg1"/>
                          </a:solidFill>
                          <a:latin typeface="メイリオ" panose="020B0604030504040204" pitchFamily="50" charset="-128"/>
                          <a:ea typeface="メイリオ" panose="020B0604030504040204" pitchFamily="50" charset="-128"/>
                        </a:rPr>
                        <a:t>R5</a:t>
                      </a:r>
                      <a:r>
                        <a:rPr kumimoji="1" lang="ja-JP" altLang="en-US" sz="1100" dirty="0" smtClean="0">
                          <a:solidFill>
                            <a:schemeClr val="bg1"/>
                          </a:solidFill>
                          <a:latin typeface="メイリオ" panose="020B0604030504040204" pitchFamily="50" charset="-128"/>
                          <a:ea typeface="メイリオ" panose="020B0604030504040204" pitchFamily="50" charset="-128"/>
                        </a:rPr>
                        <a:t>）</a:t>
                      </a:r>
                      <a:endParaRPr kumimoji="1" lang="ja-JP" altLang="en-US" sz="1100" dirty="0">
                        <a:solidFill>
                          <a:schemeClr val="bg1"/>
                        </a:solidFill>
                        <a:latin typeface="メイリオ" panose="020B0604030504040204" pitchFamily="50" charset="-128"/>
                        <a:ea typeface="メイリオ" panose="020B0604030504040204" pitchFamily="50" charset="-128"/>
                      </a:endParaRPr>
                    </a:p>
                  </a:txBody>
                  <a:tcPr anchor="ctr">
                    <a:solidFill>
                      <a:srgbClr val="6ABAD0"/>
                    </a:solidFill>
                  </a:tcPr>
                </a:tc>
                <a:tc>
                  <a:txBody>
                    <a:bodyPr/>
                    <a:lstStyle/>
                    <a:p>
                      <a:pPr algn="ctr"/>
                      <a:r>
                        <a:rPr kumimoji="1" lang="en-US" altLang="ja-JP" sz="1100" dirty="0" smtClean="0">
                          <a:solidFill>
                            <a:schemeClr val="bg1"/>
                          </a:solidFill>
                          <a:latin typeface="メイリオ" panose="020B0604030504040204" pitchFamily="50" charset="-128"/>
                          <a:ea typeface="メイリオ" panose="020B0604030504040204" pitchFamily="50" charset="-128"/>
                        </a:rPr>
                        <a:t>2024</a:t>
                      </a:r>
                      <a:r>
                        <a:rPr kumimoji="1" lang="ja-JP" altLang="en-US" sz="1100" dirty="0" smtClean="0">
                          <a:solidFill>
                            <a:schemeClr val="bg1"/>
                          </a:solidFill>
                          <a:latin typeface="メイリオ" panose="020B0604030504040204" pitchFamily="50" charset="-128"/>
                          <a:ea typeface="メイリオ" panose="020B0604030504040204" pitchFamily="50" charset="-128"/>
                        </a:rPr>
                        <a:t>（</a:t>
                      </a:r>
                      <a:r>
                        <a:rPr kumimoji="1" lang="en-US" altLang="ja-JP" sz="1100" dirty="0" smtClean="0">
                          <a:solidFill>
                            <a:schemeClr val="bg1"/>
                          </a:solidFill>
                          <a:latin typeface="メイリオ" panose="020B0604030504040204" pitchFamily="50" charset="-128"/>
                          <a:ea typeface="メイリオ" panose="020B0604030504040204" pitchFamily="50" charset="-128"/>
                        </a:rPr>
                        <a:t>R6</a:t>
                      </a:r>
                      <a:r>
                        <a:rPr kumimoji="1" lang="ja-JP" altLang="en-US" sz="1100" dirty="0" smtClean="0">
                          <a:solidFill>
                            <a:schemeClr val="bg1"/>
                          </a:solidFill>
                          <a:latin typeface="メイリオ" panose="020B0604030504040204" pitchFamily="50" charset="-128"/>
                          <a:ea typeface="メイリオ" panose="020B0604030504040204" pitchFamily="50" charset="-128"/>
                        </a:rPr>
                        <a:t>）</a:t>
                      </a:r>
                      <a:endParaRPr kumimoji="1" lang="ja-JP" altLang="en-US" sz="1100" dirty="0">
                        <a:solidFill>
                          <a:schemeClr val="bg1"/>
                        </a:solidFill>
                        <a:latin typeface="メイリオ" panose="020B0604030504040204" pitchFamily="50" charset="-128"/>
                        <a:ea typeface="メイリオ" panose="020B0604030504040204" pitchFamily="50" charset="-128"/>
                      </a:endParaRPr>
                    </a:p>
                  </a:txBody>
                  <a:tcPr anchor="ctr">
                    <a:solidFill>
                      <a:srgbClr val="6ABAD0"/>
                    </a:solidFill>
                  </a:tcPr>
                </a:tc>
                <a:tc>
                  <a:txBody>
                    <a:bodyPr/>
                    <a:lstStyle/>
                    <a:p>
                      <a:pPr algn="ctr"/>
                      <a:r>
                        <a:rPr kumimoji="1" lang="en-US" altLang="ja-JP" sz="1100" dirty="0" smtClean="0">
                          <a:solidFill>
                            <a:schemeClr val="bg1"/>
                          </a:solidFill>
                          <a:latin typeface="メイリオ" panose="020B0604030504040204" pitchFamily="50" charset="-128"/>
                          <a:ea typeface="メイリオ" panose="020B0604030504040204" pitchFamily="50" charset="-128"/>
                        </a:rPr>
                        <a:t>2025</a:t>
                      </a:r>
                      <a:r>
                        <a:rPr kumimoji="1" lang="ja-JP" altLang="en-US" sz="1100" dirty="0" smtClean="0">
                          <a:solidFill>
                            <a:schemeClr val="bg1"/>
                          </a:solidFill>
                          <a:latin typeface="メイリオ" panose="020B0604030504040204" pitchFamily="50" charset="-128"/>
                          <a:ea typeface="メイリオ" panose="020B0604030504040204" pitchFamily="50" charset="-128"/>
                        </a:rPr>
                        <a:t>（</a:t>
                      </a:r>
                      <a:r>
                        <a:rPr kumimoji="1" lang="en-US" altLang="ja-JP" sz="1100" dirty="0" smtClean="0">
                          <a:solidFill>
                            <a:schemeClr val="bg1"/>
                          </a:solidFill>
                          <a:latin typeface="メイリオ" panose="020B0604030504040204" pitchFamily="50" charset="-128"/>
                          <a:ea typeface="メイリオ" panose="020B0604030504040204" pitchFamily="50" charset="-128"/>
                        </a:rPr>
                        <a:t>R7</a:t>
                      </a:r>
                      <a:r>
                        <a:rPr kumimoji="1" lang="ja-JP" altLang="en-US" sz="1100" dirty="0" smtClean="0">
                          <a:solidFill>
                            <a:schemeClr val="bg1"/>
                          </a:solidFill>
                          <a:latin typeface="メイリオ" panose="020B0604030504040204" pitchFamily="50" charset="-128"/>
                          <a:ea typeface="メイリオ" panose="020B0604030504040204" pitchFamily="50" charset="-128"/>
                        </a:rPr>
                        <a:t>）</a:t>
                      </a:r>
                      <a:endParaRPr kumimoji="1" lang="ja-JP" altLang="en-US" sz="1100" dirty="0">
                        <a:solidFill>
                          <a:schemeClr val="bg1"/>
                        </a:solidFill>
                        <a:latin typeface="メイリオ" panose="020B0604030504040204" pitchFamily="50" charset="-128"/>
                        <a:ea typeface="メイリオ" panose="020B0604030504040204" pitchFamily="50" charset="-128"/>
                      </a:endParaRPr>
                    </a:p>
                  </a:txBody>
                  <a:tcPr anchor="ctr">
                    <a:solidFill>
                      <a:srgbClr val="6ABAD0"/>
                    </a:solidFill>
                  </a:tcPr>
                </a:tc>
                <a:extLst>
                  <a:ext uri="{0D108BD9-81ED-4DB2-BD59-A6C34878D82A}">
                    <a16:rowId xmlns:a16="http://schemas.microsoft.com/office/drawing/2014/main" val="4185662858"/>
                  </a:ext>
                </a:extLst>
              </a:tr>
              <a:tr h="433085">
                <a:tc>
                  <a:txBody>
                    <a:bodyPr/>
                    <a:lstStyle/>
                    <a:p>
                      <a:r>
                        <a:rPr kumimoji="1" lang="ja-JP" altLang="en-US" sz="1200" dirty="0" smtClean="0">
                          <a:solidFill>
                            <a:schemeClr val="bg1"/>
                          </a:solidFill>
                          <a:latin typeface="メイリオ" panose="020B0604030504040204" pitchFamily="50" charset="-128"/>
                          <a:ea typeface="メイリオ" panose="020B0604030504040204" pitchFamily="50" charset="-128"/>
                        </a:rPr>
                        <a:t>自治体情報システムの標準化・共通化</a:t>
                      </a:r>
                      <a:endParaRPr kumimoji="1" lang="ja-JP" altLang="en-US" sz="1200" dirty="0">
                        <a:solidFill>
                          <a:schemeClr val="bg1"/>
                        </a:solidFill>
                        <a:latin typeface="メイリオ" panose="020B0604030504040204" pitchFamily="50" charset="-128"/>
                        <a:ea typeface="メイリオ" panose="020B0604030504040204" pitchFamily="50" charset="-128"/>
                      </a:endParaRPr>
                    </a:p>
                  </a:txBody>
                  <a:tcPr anchor="ctr">
                    <a:solidFill>
                      <a:srgbClr val="6ABAD0"/>
                    </a:solidFill>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a:p>
                  </a:txBody>
                  <a:tcPr/>
                </a:tc>
                <a:extLst>
                  <a:ext uri="{0D108BD9-81ED-4DB2-BD59-A6C34878D82A}">
                    <a16:rowId xmlns:a16="http://schemas.microsoft.com/office/drawing/2014/main" val="1870734857"/>
                  </a:ext>
                </a:extLst>
              </a:tr>
              <a:tr h="433085">
                <a:tc>
                  <a:txBody>
                    <a:bodyPr/>
                    <a:lstStyle/>
                    <a:p>
                      <a:r>
                        <a:rPr kumimoji="1" lang="ja-JP" altLang="en-US" sz="1200" dirty="0" smtClean="0">
                          <a:solidFill>
                            <a:schemeClr val="bg1"/>
                          </a:solidFill>
                          <a:latin typeface="メイリオ" panose="020B0604030504040204" pitchFamily="50" charset="-128"/>
                          <a:ea typeface="メイリオ" panose="020B0604030504040204" pitchFamily="50" charset="-128"/>
                        </a:rPr>
                        <a:t>マイナンバーカードの普及促進</a:t>
                      </a:r>
                      <a:endParaRPr kumimoji="1" lang="zh-TW" altLang="en-US" sz="1200" dirty="0" smtClean="0">
                        <a:solidFill>
                          <a:schemeClr val="bg1"/>
                        </a:solidFill>
                        <a:latin typeface="メイリオ" panose="020B0604030504040204" pitchFamily="50" charset="-128"/>
                        <a:ea typeface="メイリオ" panose="020B0604030504040204" pitchFamily="50" charset="-128"/>
                      </a:endParaRPr>
                    </a:p>
                  </a:txBody>
                  <a:tcPr anchor="ctr">
                    <a:solidFill>
                      <a:srgbClr val="6ABAD0"/>
                    </a:solidFill>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extLst>
                  <a:ext uri="{0D108BD9-81ED-4DB2-BD59-A6C34878D82A}">
                    <a16:rowId xmlns:a16="http://schemas.microsoft.com/office/drawing/2014/main" val="1795931717"/>
                  </a:ext>
                </a:extLst>
              </a:tr>
              <a:tr h="433085">
                <a:tc>
                  <a:txBody>
                    <a:bodyPr/>
                    <a:lstStyle/>
                    <a:p>
                      <a:r>
                        <a:rPr kumimoji="1" lang="ja-JP" altLang="en-US" sz="1200" dirty="0" smtClean="0">
                          <a:solidFill>
                            <a:schemeClr val="bg1"/>
                          </a:solidFill>
                          <a:latin typeface="メイリオ" panose="020B0604030504040204" pitchFamily="50" charset="-128"/>
                          <a:ea typeface="メイリオ" panose="020B0604030504040204" pitchFamily="50" charset="-128"/>
                        </a:rPr>
                        <a:t>行政手続きのオンライン化</a:t>
                      </a:r>
                      <a:endParaRPr kumimoji="1" lang="zh-TW" altLang="en-US" sz="1200" dirty="0" smtClean="0">
                        <a:solidFill>
                          <a:schemeClr val="bg1"/>
                        </a:solidFill>
                        <a:latin typeface="メイリオ" panose="020B0604030504040204" pitchFamily="50" charset="-128"/>
                        <a:ea typeface="メイリオ" panose="020B0604030504040204" pitchFamily="50" charset="-128"/>
                      </a:endParaRPr>
                    </a:p>
                  </a:txBody>
                  <a:tcPr anchor="ctr">
                    <a:solidFill>
                      <a:srgbClr val="6ABAD0"/>
                    </a:solidFill>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extLst>
                  <a:ext uri="{0D108BD9-81ED-4DB2-BD59-A6C34878D82A}">
                    <a16:rowId xmlns:a16="http://schemas.microsoft.com/office/drawing/2014/main" val="3474125382"/>
                  </a:ext>
                </a:extLst>
              </a:tr>
              <a:tr h="433085">
                <a:tc>
                  <a:txBody>
                    <a:bodyPr/>
                    <a:lstStyle/>
                    <a:p>
                      <a:r>
                        <a:rPr kumimoji="1" lang="ja-JP" altLang="en-US" sz="1200" dirty="0" smtClean="0">
                          <a:solidFill>
                            <a:schemeClr val="bg1"/>
                          </a:solidFill>
                          <a:latin typeface="メイリオ" panose="020B0604030504040204" pitchFamily="50" charset="-128"/>
                          <a:ea typeface="メイリオ" panose="020B0604030504040204" pitchFamily="50" charset="-128"/>
                        </a:rPr>
                        <a:t>ＡＩ・ＲＰＡの利用推進</a:t>
                      </a:r>
                    </a:p>
                  </a:txBody>
                  <a:tcPr anchor="ctr">
                    <a:solidFill>
                      <a:srgbClr val="6ABAD0"/>
                    </a:solidFill>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extLst>
                  <a:ext uri="{0D108BD9-81ED-4DB2-BD59-A6C34878D82A}">
                    <a16:rowId xmlns:a16="http://schemas.microsoft.com/office/drawing/2014/main" val="3463777718"/>
                  </a:ext>
                </a:extLst>
              </a:tr>
              <a:tr h="433085">
                <a:tc>
                  <a:txBody>
                    <a:bodyPr/>
                    <a:lstStyle/>
                    <a:p>
                      <a:r>
                        <a:rPr kumimoji="1" lang="ja-JP" altLang="en-US" sz="1200" dirty="0" smtClean="0">
                          <a:solidFill>
                            <a:schemeClr val="bg1"/>
                          </a:solidFill>
                          <a:latin typeface="メイリオ" panose="020B0604030504040204" pitchFamily="50" charset="-128"/>
                          <a:ea typeface="メイリオ" panose="020B0604030504040204" pitchFamily="50" charset="-128"/>
                        </a:rPr>
                        <a:t>テレワークの推進</a:t>
                      </a:r>
                    </a:p>
                  </a:txBody>
                  <a:tcPr anchor="ctr">
                    <a:solidFill>
                      <a:srgbClr val="6ABAD0"/>
                    </a:solidFill>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extLst>
                  <a:ext uri="{0D108BD9-81ED-4DB2-BD59-A6C34878D82A}">
                    <a16:rowId xmlns:a16="http://schemas.microsoft.com/office/drawing/2014/main" val="3464313632"/>
                  </a:ext>
                </a:extLst>
              </a:tr>
              <a:tr h="433085">
                <a:tc>
                  <a:txBody>
                    <a:bodyPr/>
                    <a:lstStyle/>
                    <a:p>
                      <a:r>
                        <a:rPr kumimoji="1" lang="ja-JP" altLang="en-US" sz="1200" dirty="0" smtClean="0">
                          <a:solidFill>
                            <a:schemeClr val="bg1"/>
                          </a:solidFill>
                          <a:latin typeface="メイリオ" panose="020B0604030504040204" pitchFamily="50" charset="-128"/>
                          <a:ea typeface="メイリオ" panose="020B0604030504040204" pitchFamily="50" charset="-128"/>
                        </a:rPr>
                        <a:t>セキュリティ対策の徹底</a:t>
                      </a:r>
                    </a:p>
                  </a:txBody>
                  <a:tcPr anchor="ctr">
                    <a:solidFill>
                      <a:srgbClr val="6ABAD0"/>
                    </a:solidFill>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extLst>
                  <a:ext uri="{0D108BD9-81ED-4DB2-BD59-A6C34878D82A}">
                    <a16:rowId xmlns:a16="http://schemas.microsoft.com/office/drawing/2014/main" val="1169728017"/>
                  </a:ext>
                </a:extLst>
              </a:tr>
              <a:tr h="433085">
                <a:tc>
                  <a:txBody>
                    <a:bodyPr/>
                    <a:lstStyle/>
                    <a:p>
                      <a:r>
                        <a:rPr kumimoji="1" lang="ja-JP" altLang="en-US" sz="1200" dirty="0" smtClean="0">
                          <a:solidFill>
                            <a:schemeClr val="bg1"/>
                          </a:solidFill>
                          <a:latin typeface="メイリオ" panose="020B0604030504040204" pitchFamily="50" charset="-128"/>
                          <a:ea typeface="メイリオ" panose="020B0604030504040204" pitchFamily="50" charset="-128"/>
                        </a:rPr>
                        <a:t>地域社会のデジタル化</a:t>
                      </a:r>
                    </a:p>
                  </a:txBody>
                  <a:tcPr anchor="ctr">
                    <a:solidFill>
                      <a:srgbClr val="6ABAD0"/>
                    </a:solidFill>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extLst>
                  <a:ext uri="{0D108BD9-81ED-4DB2-BD59-A6C34878D82A}">
                    <a16:rowId xmlns:a16="http://schemas.microsoft.com/office/drawing/2014/main" val="1183641540"/>
                  </a:ext>
                </a:extLst>
              </a:tr>
              <a:tr h="433085">
                <a:tc>
                  <a:txBody>
                    <a:bodyPr/>
                    <a:lstStyle/>
                    <a:p>
                      <a:r>
                        <a:rPr kumimoji="1" lang="ja-JP" altLang="en-US" sz="1200" dirty="0" smtClean="0">
                          <a:solidFill>
                            <a:schemeClr val="bg1"/>
                          </a:solidFill>
                          <a:latin typeface="メイリオ" panose="020B0604030504040204" pitchFamily="50" charset="-128"/>
                          <a:ea typeface="メイリオ" panose="020B0604030504040204" pitchFamily="50" charset="-128"/>
                        </a:rPr>
                        <a:t>デジタルデバイド（情報格差）対策</a:t>
                      </a:r>
                    </a:p>
                  </a:txBody>
                  <a:tcPr anchor="ctr">
                    <a:solidFill>
                      <a:srgbClr val="6ABAD0"/>
                    </a:solidFill>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extLst>
                  <a:ext uri="{0D108BD9-81ED-4DB2-BD59-A6C34878D82A}">
                    <a16:rowId xmlns:a16="http://schemas.microsoft.com/office/drawing/2014/main" val="1004600105"/>
                  </a:ext>
                </a:extLst>
              </a:tr>
              <a:tr h="433085">
                <a:tc>
                  <a:txBody>
                    <a:bodyPr/>
                    <a:lstStyle/>
                    <a:p>
                      <a:r>
                        <a:rPr kumimoji="1" lang="ja-JP" altLang="en-US" sz="1200" dirty="0" smtClean="0">
                          <a:solidFill>
                            <a:schemeClr val="bg1"/>
                          </a:solidFill>
                          <a:latin typeface="メイリオ" panose="020B0604030504040204" pitchFamily="50" charset="-128"/>
                          <a:ea typeface="メイリオ" panose="020B0604030504040204" pitchFamily="50" charset="-128"/>
                        </a:rPr>
                        <a:t>オープンデータの取り組み推進</a:t>
                      </a:r>
                    </a:p>
                  </a:txBody>
                  <a:tcPr anchor="ctr">
                    <a:solidFill>
                      <a:srgbClr val="6ABAD0"/>
                    </a:solidFill>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extLst>
                  <a:ext uri="{0D108BD9-81ED-4DB2-BD59-A6C34878D82A}">
                    <a16:rowId xmlns:a16="http://schemas.microsoft.com/office/drawing/2014/main" val="1765644781"/>
                  </a:ext>
                </a:extLst>
              </a:tr>
              <a:tr h="433085">
                <a:tc>
                  <a:txBody>
                    <a:bodyPr/>
                    <a:lstStyle/>
                    <a:p>
                      <a:r>
                        <a:rPr kumimoji="1" lang="ja-JP" altLang="en-US" sz="1200" dirty="0" smtClean="0">
                          <a:solidFill>
                            <a:schemeClr val="bg1"/>
                          </a:solidFill>
                          <a:latin typeface="メイリオ" panose="020B0604030504040204" pitchFamily="50" charset="-128"/>
                          <a:ea typeface="メイリオ" panose="020B0604030504040204" pitchFamily="50" charset="-128"/>
                        </a:rPr>
                        <a:t>ＢＰＲの取り組みの徹底</a:t>
                      </a:r>
                    </a:p>
                  </a:txBody>
                  <a:tcPr anchor="ctr">
                    <a:solidFill>
                      <a:srgbClr val="6ABAD0"/>
                    </a:solidFill>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extLst>
                  <a:ext uri="{0D108BD9-81ED-4DB2-BD59-A6C34878D82A}">
                    <a16:rowId xmlns:a16="http://schemas.microsoft.com/office/drawing/2014/main" val="2854323151"/>
                  </a:ext>
                </a:extLst>
              </a:tr>
            </a:tbl>
          </a:graphicData>
        </a:graphic>
      </p:graphicFrame>
      <p:sp>
        <p:nvSpPr>
          <p:cNvPr id="11" name="ホームベース 10"/>
          <p:cNvSpPr/>
          <p:nvPr/>
        </p:nvSpPr>
        <p:spPr>
          <a:xfrm>
            <a:off x="3508087" y="2772519"/>
            <a:ext cx="1531292" cy="360040"/>
          </a:xfrm>
          <a:prstGeom prst="homePlate">
            <a:avLst>
              <a:gd name="adj" fmla="val 76455"/>
            </a:avLst>
          </a:prstGeom>
          <a:solidFill>
            <a:schemeClr val="accent1">
              <a:lumMod val="60000"/>
              <a:lumOff val="40000"/>
            </a:schemeClr>
          </a:solidFill>
          <a:ln w="9525">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0" rIns="144000" bIns="25200" numCol="1" spcCol="0" rtlCol="0" fromWordArt="0" anchor="ctr" anchorCtr="0" forceAA="0" compatLnSpc="1">
            <a:prstTxWarp prst="textNoShape">
              <a:avLst/>
            </a:prstTxWarp>
            <a:noAutofit/>
          </a:bodyPr>
          <a:lstStyle/>
          <a:p>
            <a:pPr algn="ctr"/>
            <a:endParaRPr kumimoji="1" lang="ja-JP" altLang="en-US" sz="1400" dirty="0" smtClean="0">
              <a:solidFill>
                <a:schemeClr val="tx1"/>
              </a:solidFill>
              <a:latin typeface="HGPｺﾞｼｯｸM" panose="020B0600000000000000" pitchFamily="50" charset="-128"/>
              <a:ea typeface="HGPｺﾞｼｯｸM" panose="020B0600000000000000" pitchFamily="50" charset="-128"/>
            </a:endParaRPr>
          </a:p>
        </p:txBody>
      </p:sp>
      <p:sp>
        <p:nvSpPr>
          <p:cNvPr id="12" name="ホームベース 11"/>
          <p:cNvSpPr/>
          <p:nvPr/>
        </p:nvSpPr>
        <p:spPr>
          <a:xfrm>
            <a:off x="5058668" y="2772519"/>
            <a:ext cx="3797134" cy="360040"/>
          </a:xfrm>
          <a:prstGeom prst="homePlate">
            <a:avLst>
              <a:gd name="adj" fmla="val 76455"/>
            </a:avLst>
          </a:prstGeom>
          <a:solidFill>
            <a:schemeClr val="accent1">
              <a:lumMod val="60000"/>
              <a:lumOff val="40000"/>
            </a:schemeClr>
          </a:solidFill>
          <a:ln w="9525">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0" rIns="144000" bIns="25200" numCol="1" spcCol="0" rtlCol="0" fromWordArt="0" anchor="ctr" anchorCtr="0" forceAA="0" compatLnSpc="1">
            <a:prstTxWarp prst="textNoShape">
              <a:avLst/>
            </a:prstTxWarp>
            <a:noAutofit/>
          </a:bodyPr>
          <a:lstStyle/>
          <a:p>
            <a:pPr algn="ctr"/>
            <a:endParaRPr kumimoji="1" lang="ja-JP" altLang="en-US" sz="1400" dirty="0" smtClean="0">
              <a:solidFill>
                <a:schemeClr val="tx1"/>
              </a:solidFill>
              <a:latin typeface="HGPｺﾞｼｯｸM" panose="020B0600000000000000" pitchFamily="50" charset="-128"/>
              <a:ea typeface="HGPｺﾞｼｯｸM" panose="020B0600000000000000" pitchFamily="50" charset="-128"/>
            </a:endParaRPr>
          </a:p>
        </p:txBody>
      </p:sp>
      <p:sp>
        <p:nvSpPr>
          <p:cNvPr id="13" name="ホームベース 12"/>
          <p:cNvSpPr/>
          <p:nvPr/>
        </p:nvSpPr>
        <p:spPr>
          <a:xfrm>
            <a:off x="8855802" y="2772519"/>
            <a:ext cx="864336" cy="360040"/>
          </a:xfrm>
          <a:prstGeom prst="homePlate">
            <a:avLst>
              <a:gd name="adj" fmla="val 76455"/>
            </a:avLst>
          </a:prstGeom>
          <a:solidFill>
            <a:schemeClr val="accent1">
              <a:lumMod val="60000"/>
              <a:lumOff val="40000"/>
            </a:schemeClr>
          </a:solidFill>
          <a:ln w="9525">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0" rIns="144000" bIns="25200" numCol="1" spcCol="0" rtlCol="0" fromWordArt="0" anchor="ctr" anchorCtr="0" forceAA="0" compatLnSpc="1">
            <a:prstTxWarp prst="textNoShape">
              <a:avLst/>
            </a:prstTxWarp>
            <a:noAutofit/>
          </a:bodyPr>
          <a:lstStyle/>
          <a:p>
            <a:pPr algn="ctr"/>
            <a:endParaRPr kumimoji="1" lang="ja-JP" altLang="en-US" sz="1400" dirty="0" smtClean="0">
              <a:solidFill>
                <a:schemeClr val="tx1"/>
              </a:solidFill>
              <a:latin typeface="HGPｺﾞｼｯｸM" panose="020B0600000000000000" pitchFamily="50" charset="-128"/>
              <a:ea typeface="HGPｺﾞｼｯｸM" panose="020B0600000000000000" pitchFamily="50" charset="-128"/>
            </a:endParaRPr>
          </a:p>
        </p:txBody>
      </p:sp>
      <p:sp>
        <p:nvSpPr>
          <p:cNvPr id="14" name="ホームベース 13"/>
          <p:cNvSpPr/>
          <p:nvPr/>
        </p:nvSpPr>
        <p:spPr>
          <a:xfrm>
            <a:off x="3508086" y="3218670"/>
            <a:ext cx="1541057" cy="360040"/>
          </a:xfrm>
          <a:prstGeom prst="homePlate">
            <a:avLst>
              <a:gd name="adj" fmla="val 76455"/>
            </a:avLst>
          </a:prstGeom>
          <a:solidFill>
            <a:schemeClr val="accent1">
              <a:lumMod val="60000"/>
              <a:lumOff val="40000"/>
            </a:schemeClr>
          </a:solidFill>
          <a:ln w="9525">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0" rIns="144000" bIns="25200" numCol="1" spcCol="0" rtlCol="0" fromWordArt="0" anchor="ctr" anchorCtr="0" forceAA="0" compatLnSpc="1">
            <a:prstTxWarp prst="textNoShape">
              <a:avLst/>
            </a:prstTxWarp>
            <a:noAutofit/>
          </a:bodyPr>
          <a:lstStyle/>
          <a:p>
            <a:pPr algn="ctr"/>
            <a:endParaRPr kumimoji="1" lang="ja-JP" altLang="en-US" sz="1400" dirty="0" smtClean="0">
              <a:solidFill>
                <a:schemeClr val="tx1"/>
              </a:solidFill>
              <a:latin typeface="HGPｺﾞｼｯｸM" panose="020B0600000000000000" pitchFamily="50" charset="-128"/>
              <a:ea typeface="HGPｺﾞｼｯｸM" panose="020B0600000000000000" pitchFamily="50" charset="-128"/>
            </a:endParaRPr>
          </a:p>
        </p:txBody>
      </p:sp>
      <p:sp>
        <p:nvSpPr>
          <p:cNvPr id="15" name="ホームベース 14"/>
          <p:cNvSpPr/>
          <p:nvPr/>
        </p:nvSpPr>
        <p:spPr>
          <a:xfrm>
            <a:off x="3508085" y="3672622"/>
            <a:ext cx="1541057" cy="360040"/>
          </a:xfrm>
          <a:prstGeom prst="homePlate">
            <a:avLst>
              <a:gd name="adj" fmla="val 76455"/>
            </a:avLst>
          </a:prstGeom>
          <a:solidFill>
            <a:schemeClr val="accent1">
              <a:lumMod val="60000"/>
              <a:lumOff val="40000"/>
            </a:schemeClr>
          </a:solidFill>
          <a:ln w="9525">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0" rIns="144000" bIns="25200" numCol="1" spcCol="0" rtlCol="0" fromWordArt="0" anchor="ctr" anchorCtr="0" forceAA="0" compatLnSpc="1">
            <a:prstTxWarp prst="textNoShape">
              <a:avLst/>
            </a:prstTxWarp>
            <a:noAutofit/>
          </a:bodyPr>
          <a:lstStyle/>
          <a:p>
            <a:pPr algn="ctr"/>
            <a:endParaRPr kumimoji="1" lang="ja-JP" altLang="en-US" sz="1400" dirty="0" smtClean="0">
              <a:solidFill>
                <a:schemeClr val="tx1"/>
              </a:solidFill>
              <a:latin typeface="HGPｺﾞｼｯｸM" panose="020B0600000000000000" pitchFamily="50" charset="-128"/>
              <a:ea typeface="HGPｺﾞｼｯｸM" panose="020B0600000000000000" pitchFamily="50" charset="-128"/>
            </a:endParaRPr>
          </a:p>
        </p:txBody>
      </p:sp>
      <p:sp>
        <p:nvSpPr>
          <p:cNvPr id="16" name="ホームベース 15"/>
          <p:cNvSpPr/>
          <p:nvPr/>
        </p:nvSpPr>
        <p:spPr>
          <a:xfrm>
            <a:off x="5063650" y="3218670"/>
            <a:ext cx="4656488" cy="360040"/>
          </a:xfrm>
          <a:prstGeom prst="homePlate">
            <a:avLst>
              <a:gd name="adj" fmla="val 76455"/>
            </a:avLst>
          </a:prstGeom>
          <a:solidFill>
            <a:schemeClr val="accent1">
              <a:lumMod val="60000"/>
              <a:lumOff val="40000"/>
            </a:schemeClr>
          </a:solidFill>
          <a:ln w="9525">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0" rIns="144000" bIns="25200" numCol="1" spcCol="0" rtlCol="0" fromWordArt="0" anchor="ctr" anchorCtr="0" forceAA="0" compatLnSpc="1">
            <a:prstTxWarp prst="textNoShape">
              <a:avLst/>
            </a:prstTxWarp>
            <a:noAutofit/>
          </a:bodyPr>
          <a:lstStyle/>
          <a:p>
            <a:pPr algn="ctr"/>
            <a:endParaRPr kumimoji="1" lang="ja-JP" altLang="en-US" sz="1400" dirty="0" smtClean="0">
              <a:solidFill>
                <a:schemeClr val="tx1"/>
              </a:solidFill>
              <a:latin typeface="HGPｺﾞｼｯｸM" panose="020B0600000000000000" pitchFamily="50" charset="-128"/>
              <a:ea typeface="HGPｺﾞｼｯｸM" panose="020B0600000000000000" pitchFamily="50" charset="-128"/>
            </a:endParaRPr>
          </a:p>
        </p:txBody>
      </p:sp>
      <p:sp>
        <p:nvSpPr>
          <p:cNvPr id="17" name="ホームベース 16"/>
          <p:cNvSpPr/>
          <p:nvPr/>
        </p:nvSpPr>
        <p:spPr>
          <a:xfrm>
            <a:off x="3508086" y="4111230"/>
            <a:ext cx="3062750" cy="360040"/>
          </a:xfrm>
          <a:prstGeom prst="homePlate">
            <a:avLst>
              <a:gd name="adj" fmla="val 76455"/>
            </a:avLst>
          </a:prstGeom>
          <a:solidFill>
            <a:schemeClr val="accent1">
              <a:lumMod val="60000"/>
              <a:lumOff val="40000"/>
            </a:schemeClr>
          </a:solidFill>
          <a:ln w="9525">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0" rIns="144000" bIns="25200" numCol="1" spcCol="0" rtlCol="0" fromWordArt="0" anchor="ctr" anchorCtr="0" forceAA="0" compatLnSpc="1">
            <a:prstTxWarp prst="textNoShape">
              <a:avLst/>
            </a:prstTxWarp>
            <a:noAutofit/>
          </a:bodyPr>
          <a:lstStyle/>
          <a:p>
            <a:pPr algn="ctr"/>
            <a:endParaRPr kumimoji="1" lang="ja-JP" altLang="en-US" sz="1400" dirty="0" smtClean="0">
              <a:solidFill>
                <a:schemeClr val="tx1"/>
              </a:solidFill>
              <a:latin typeface="HGPｺﾞｼｯｸM" panose="020B0600000000000000" pitchFamily="50" charset="-128"/>
              <a:ea typeface="HGPｺﾞｼｯｸM" panose="020B0600000000000000" pitchFamily="50" charset="-128"/>
            </a:endParaRPr>
          </a:p>
        </p:txBody>
      </p:sp>
      <p:sp>
        <p:nvSpPr>
          <p:cNvPr id="18" name="ホームベース 17"/>
          <p:cNvSpPr/>
          <p:nvPr/>
        </p:nvSpPr>
        <p:spPr>
          <a:xfrm>
            <a:off x="5058668" y="3665196"/>
            <a:ext cx="4656488" cy="360040"/>
          </a:xfrm>
          <a:prstGeom prst="homePlate">
            <a:avLst>
              <a:gd name="adj" fmla="val 76455"/>
            </a:avLst>
          </a:prstGeom>
          <a:solidFill>
            <a:schemeClr val="accent1">
              <a:lumMod val="60000"/>
              <a:lumOff val="40000"/>
            </a:schemeClr>
          </a:solidFill>
          <a:ln w="9525">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0" rIns="144000" bIns="25200" numCol="1" spcCol="0" rtlCol="0" fromWordArt="0" anchor="ctr" anchorCtr="0" forceAA="0" compatLnSpc="1">
            <a:prstTxWarp prst="textNoShape">
              <a:avLst/>
            </a:prstTxWarp>
            <a:noAutofit/>
          </a:bodyPr>
          <a:lstStyle/>
          <a:p>
            <a:pPr algn="ctr"/>
            <a:endParaRPr kumimoji="1" lang="ja-JP" altLang="en-US" sz="1400" dirty="0" smtClean="0">
              <a:solidFill>
                <a:schemeClr val="tx1"/>
              </a:solidFill>
              <a:latin typeface="HGPｺﾞｼｯｸM" panose="020B0600000000000000" pitchFamily="50" charset="-128"/>
              <a:ea typeface="HGPｺﾞｼｯｸM" panose="020B0600000000000000" pitchFamily="50" charset="-128"/>
            </a:endParaRPr>
          </a:p>
        </p:txBody>
      </p:sp>
      <p:sp>
        <p:nvSpPr>
          <p:cNvPr id="19" name="ホームベース 18"/>
          <p:cNvSpPr/>
          <p:nvPr/>
        </p:nvSpPr>
        <p:spPr>
          <a:xfrm>
            <a:off x="3508084" y="4531055"/>
            <a:ext cx="6207071" cy="360040"/>
          </a:xfrm>
          <a:prstGeom prst="homePlate">
            <a:avLst>
              <a:gd name="adj" fmla="val 76455"/>
            </a:avLst>
          </a:prstGeom>
          <a:solidFill>
            <a:schemeClr val="accent1">
              <a:lumMod val="60000"/>
              <a:lumOff val="40000"/>
            </a:schemeClr>
          </a:solidFill>
          <a:ln w="9525">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0" rIns="144000" bIns="25200" numCol="1" spcCol="0" rtlCol="0" fromWordArt="0" anchor="ctr" anchorCtr="0" forceAA="0" compatLnSpc="1">
            <a:prstTxWarp prst="textNoShape">
              <a:avLst/>
            </a:prstTxWarp>
            <a:noAutofit/>
          </a:bodyPr>
          <a:lstStyle/>
          <a:p>
            <a:pPr algn="ctr"/>
            <a:endParaRPr kumimoji="1" lang="ja-JP" altLang="en-US" sz="1400" dirty="0" smtClean="0">
              <a:solidFill>
                <a:schemeClr val="tx1"/>
              </a:solidFill>
              <a:latin typeface="HGPｺﾞｼｯｸM" panose="020B0600000000000000" pitchFamily="50" charset="-128"/>
              <a:ea typeface="HGPｺﾞｼｯｸM" panose="020B0600000000000000" pitchFamily="50" charset="-128"/>
            </a:endParaRPr>
          </a:p>
        </p:txBody>
      </p:sp>
      <p:sp>
        <p:nvSpPr>
          <p:cNvPr id="20" name="ホームベース 19"/>
          <p:cNvSpPr/>
          <p:nvPr/>
        </p:nvSpPr>
        <p:spPr>
          <a:xfrm>
            <a:off x="3498285" y="5408420"/>
            <a:ext cx="6207071" cy="360040"/>
          </a:xfrm>
          <a:prstGeom prst="homePlate">
            <a:avLst>
              <a:gd name="adj" fmla="val 76455"/>
            </a:avLst>
          </a:prstGeom>
          <a:solidFill>
            <a:schemeClr val="accent1">
              <a:lumMod val="60000"/>
              <a:lumOff val="40000"/>
            </a:schemeClr>
          </a:solidFill>
          <a:ln w="9525">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0" rIns="144000" bIns="25200" numCol="1" spcCol="0" rtlCol="0" fromWordArt="0" anchor="ctr" anchorCtr="0" forceAA="0" compatLnSpc="1">
            <a:prstTxWarp prst="textNoShape">
              <a:avLst/>
            </a:prstTxWarp>
            <a:noAutofit/>
          </a:bodyPr>
          <a:lstStyle/>
          <a:p>
            <a:pPr algn="ctr"/>
            <a:endParaRPr kumimoji="1" lang="ja-JP" altLang="en-US" sz="1400" dirty="0" smtClean="0">
              <a:solidFill>
                <a:schemeClr val="tx1"/>
              </a:solidFill>
              <a:latin typeface="HGPｺﾞｼｯｸM" panose="020B0600000000000000" pitchFamily="50" charset="-128"/>
              <a:ea typeface="HGPｺﾞｼｯｸM" panose="020B0600000000000000" pitchFamily="50" charset="-128"/>
            </a:endParaRPr>
          </a:p>
        </p:txBody>
      </p:sp>
      <p:sp>
        <p:nvSpPr>
          <p:cNvPr id="21" name="ホームベース 20"/>
          <p:cNvSpPr/>
          <p:nvPr/>
        </p:nvSpPr>
        <p:spPr>
          <a:xfrm>
            <a:off x="3498285" y="5844243"/>
            <a:ext cx="6207071" cy="360040"/>
          </a:xfrm>
          <a:prstGeom prst="homePlate">
            <a:avLst>
              <a:gd name="adj" fmla="val 76455"/>
            </a:avLst>
          </a:prstGeom>
          <a:solidFill>
            <a:schemeClr val="accent1">
              <a:lumMod val="60000"/>
              <a:lumOff val="40000"/>
            </a:schemeClr>
          </a:solidFill>
          <a:ln w="9525">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0" rIns="144000" bIns="25200" numCol="1" spcCol="0" rtlCol="0" fromWordArt="0" anchor="ctr" anchorCtr="0" forceAA="0" compatLnSpc="1">
            <a:prstTxWarp prst="textNoShape">
              <a:avLst/>
            </a:prstTxWarp>
            <a:noAutofit/>
          </a:bodyPr>
          <a:lstStyle/>
          <a:p>
            <a:pPr algn="ctr"/>
            <a:endParaRPr kumimoji="1" lang="ja-JP" altLang="en-US" sz="1400" dirty="0" smtClean="0">
              <a:solidFill>
                <a:schemeClr val="tx1"/>
              </a:solidFill>
              <a:latin typeface="HGPｺﾞｼｯｸM" panose="020B0600000000000000" pitchFamily="50" charset="-128"/>
              <a:ea typeface="HGPｺﾞｼｯｸM" panose="020B0600000000000000" pitchFamily="50" charset="-128"/>
            </a:endParaRPr>
          </a:p>
        </p:txBody>
      </p:sp>
      <p:sp>
        <p:nvSpPr>
          <p:cNvPr id="22" name="ホームベース 21"/>
          <p:cNvSpPr/>
          <p:nvPr/>
        </p:nvSpPr>
        <p:spPr>
          <a:xfrm>
            <a:off x="3498286" y="6299116"/>
            <a:ext cx="6207071" cy="360040"/>
          </a:xfrm>
          <a:prstGeom prst="homePlate">
            <a:avLst>
              <a:gd name="adj" fmla="val 76455"/>
            </a:avLst>
          </a:prstGeom>
          <a:solidFill>
            <a:schemeClr val="accent1">
              <a:lumMod val="60000"/>
              <a:lumOff val="40000"/>
            </a:schemeClr>
          </a:solidFill>
          <a:ln w="9525">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0" rIns="144000" bIns="25200" numCol="1" spcCol="0" rtlCol="0" fromWordArt="0" anchor="ctr" anchorCtr="0" forceAA="0" compatLnSpc="1">
            <a:prstTxWarp prst="textNoShape">
              <a:avLst/>
            </a:prstTxWarp>
            <a:noAutofit/>
          </a:bodyPr>
          <a:lstStyle/>
          <a:p>
            <a:pPr algn="ctr"/>
            <a:endParaRPr kumimoji="1" lang="ja-JP" altLang="en-US" sz="1400" dirty="0" smtClean="0">
              <a:solidFill>
                <a:schemeClr val="tx1"/>
              </a:solidFill>
              <a:latin typeface="HGPｺﾞｼｯｸM" panose="020B0600000000000000" pitchFamily="50" charset="-128"/>
              <a:ea typeface="HGPｺﾞｼｯｸM" panose="020B0600000000000000" pitchFamily="50" charset="-128"/>
            </a:endParaRPr>
          </a:p>
        </p:txBody>
      </p:sp>
      <p:sp>
        <p:nvSpPr>
          <p:cNvPr id="23" name="ホームベース 22"/>
          <p:cNvSpPr/>
          <p:nvPr/>
        </p:nvSpPr>
        <p:spPr>
          <a:xfrm>
            <a:off x="3508084" y="4985735"/>
            <a:ext cx="6207071" cy="360040"/>
          </a:xfrm>
          <a:prstGeom prst="homePlate">
            <a:avLst>
              <a:gd name="adj" fmla="val 76455"/>
            </a:avLst>
          </a:prstGeom>
          <a:solidFill>
            <a:schemeClr val="accent1">
              <a:lumMod val="60000"/>
              <a:lumOff val="40000"/>
            </a:schemeClr>
          </a:solidFill>
          <a:ln w="9525">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0" rIns="144000" bIns="25200" numCol="1" spcCol="0" rtlCol="0" fromWordArt="0" anchor="ctr" anchorCtr="0" forceAA="0" compatLnSpc="1">
            <a:prstTxWarp prst="textNoShape">
              <a:avLst/>
            </a:prstTxWarp>
            <a:noAutofit/>
          </a:bodyPr>
          <a:lstStyle/>
          <a:p>
            <a:pPr algn="ctr"/>
            <a:endParaRPr kumimoji="1" lang="ja-JP" altLang="en-US" sz="1400" dirty="0" smtClean="0">
              <a:solidFill>
                <a:schemeClr val="tx1"/>
              </a:solidFill>
              <a:latin typeface="HGPｺﾞｼｯｸM" panose="020B0600000000000000" pitchFamily="50" charset="-128"/>
              <a:ea typeface="HGPｺﾞｼｯｸM" panose="020B0600000000000000" pitchFamily="50" charset="-128"/>
            </a:endParaRPr>
          </a:p>
        </p:txBody>
      </p:sp>
      <p:sp>
        <p:nvSpPr>
          <p:cNvPr id="24" name="ホームベース 23"/>
          <p:cNvSpPr/>
          <p:nvPr/>
        </p:nvSpPr>
        <p:spPr>
          <a:xfrm>
            <a:off x="3508085" y="6720805"/>
            <a:ext cx="3062752" cy="360040"/>
          </a:xfrm>
          <a:prstGeom prst="homePlate">
            <a:avLst>
              <a:gd name="adj" fmla="val 76455"/>
            </a:avLst>
          </a:prstGeom>
          <a:solidFill>
            <a:schemeClr val="accent1">
              <a:lumMod val="60000"/>
              <a:lumOff val="40000"/>
            </a:schemeClr>
          </a:solidFill>
          <a:ln w="9525">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0" rIns="144000" bIns="25200" numCol="1" spcCol="0" rtlCol="0" fromWordArt="0" anchor="ctr" anchorCtr="0" forceAA="0" compatLnSpc="1">
            <a:prstTxWarp prst="textNoShape">
              <a:avLst/>
            </a:prstTxWarp>
            <a:noAutofit/>
          </a:bodyPr>
          <a:lstStyle/>
          <a:p>
            <a:pPr algn="ctr"/>
            <a:endParaRPr kumimoji="1" lang="ja-JP" altLang="en-US" sz="1400" dirty="0" smtClean="0">
              <a:solidFill>
                <a:schemeClr val="tx1"/>
              </a:solidFill>
              <a:latin typeface="HGPｺﾞｼｯｸM" panose="020B0600000000000000" pitchFamily="50" charset="-128"/>
              <a:ea typeface="HGPｺﾞｼｯｸM" panose="020B0600000000000000" pitchFamily="50" charset="-128"/>
            </a:endParaRPr>
          </a:p>
        </p:txBody>
      </p:sp>
      <p:sp>
        <p:nvSpPr>
          <p:cNvPr id="25" name="ホームベース 24"/>
          <p:cNvSpPr/>
          <p:nvPr/>
        </p:nvSpPr>
        <p:spPr>
          <a:xfrm>
            <a:off x="6623756" y="6720805"/>
            <a:ext cx="3062752" cy="360040"/>
          </a:xfrm>
          <a:prstGeom prst="homePlate">
            <a:avLst>
              <a:gd name="adj" fmla="val 76455"/>
            </a:avLst>
          </a:prstGeom>
          <a:solidFill>
            <a:schemeClr val="accent1">
              <a:lumMod val="60000"/>
              <a:lumOff val="40000"/>
            </a:schemeClr>
          </a:solidFill>
          <a:ln w="9525">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0" rIns="144000" bIns="25200" numCol="1" spcCol="0" rtlCol="0" fromWordArt="0" anchor="ctr" anchorCtr="0" forceAA="0" compatLnSpc="1">
            <a:prstTxWarp prst="textNoShape">
              <a:avLst/>
            </a:prstTxWarp>
            <a:noAutofit/>
          </a:bodyPr>
          <a:lstStyle/>
          <a:p>
            <a:pPr algn="ctr"/>
            <a:endParaRPr kumimoji="1" lang="ja-JP" altLang="en-US" sz="1400" dirty="0" smtClean="0">
              <a:solidFill>
                <a:schemeClr val="tx1"/>
              </a:solidFill>
              <a:latin typeface="HGPｺﾞｼｯｸM" panose="020B0600000000000000" pitchFamily="50" charset="-128"/>
              <a:ea typeface="HGPｺﾞｼｯｸM" panose="020B0600000000000000" pitchFamily="50" charset="-128"/>
            </a:endParaRPr>
          </a:p>
        </p:txBody>
      </p:sp>
      <p:sp>
        <p:nvSpPr>
          <p:cNvPr id="26" name="テキスト ボックス 25"/>
          <p:cNvSpPr txBox="1"/>
          <p:nvPr/>
        </p:nvSpPr>
        <p:spPr>
          <a:xfrm>
            <a:off x="6485566" y="3216904"/>
            <a:ext cx="1525430" cy="398192"/>
          </a:xfrm>
          <a:prstGeom prst="rect">
            <a:avLst/>
          </a:prstGeom>
          <a:noFill/>
          <a:ln>
            <a:noFill/>
          </a:ln>
        </p:spPr>
        <p:txBody>
          <a:bodyPr wrap="square" lIns="0" tIns="0" rIns="0" bIns="0" rtlCol="0" anchor="ctr" anchorCtr="0">
            <a:noAutofit/>
          </a:bodyPr>
          <a:lstStyle/>
          <a:p>
            <a:pPr algn="ctr">
              <a:lnSpc>
                <a:spcPts val="1400"/>
              </a:lnSpc>
            </a:pPr>
            <a:r>
              <a:rPr kumimoji="1" lang="ja-JP" altLang="en-US" sz="1100" kern="1200" dirty="0" smtClean="0">
                <a:latin typeface="メイリオ" panose="020B0604030504040204" pitchFamily="50" charset="-128"/>
                <a:ea typeface="メイリオ" panose="020B0604030504040204" pitchFamily="50" charset="-128"/>
              </a:rPr>
              <a:t>普及促進の継続</a:t>
            </a:r>
            <a:endParaRPr kumimoji="1" lang="en-US" altLang="ja-JP" sz="1100" kern="1200" dirty="0" smtClean="0">
              <a:latin typeface="メイリオ" panose="020B0604030504040204" pitchFamily="50" charset="-128"/>
              <a:ea typeface="メイリオ" panose="020B0604030504040204" pitchFamily="50" charset="-128"/>
            </a:endParaRPr>
          </a:p>
          <a:p>
            <a:pPr algn="ctr">
              <a:lnSpc>
                <a:spcPts val="1400"/>
              </a:lnSpc>
            </a:pPr>
            <a:r>
              <a:rPr lang="ja-JP" altLang="en-US" sz="1100" dirty="0">
                <a:latin typeface="メイリオ" panose="020B0604030504040204" pitchFamily="50" charset="-128"/>
                <a:ea typeface="メイリオ" panose="020B0604030504040204" pitchFamily="50" charset="-128"/>
              </a:rPr>
              <a:t>（市単独）</a:t>
            </a:r>
            <a:endParaRPr kumimoji="1" lang="ja-JP" altLang="en-US" sz="1100" kern="1200" dirty="0" smtClean="0">
              <a:latin typeface="メイリオ" panose="020B0604030504040204" pitchFamily="50" charset="-128"/>
              <a:ea typeface="メイリオ" panose="020B0604030504040204" pitchFamily="50" charset="-128"/>
            </a:endParaRPr>
          </a:p>
        </p:txBody>
      </p:sp>
      <p:sp>
        <p:nvSpPr>
          <p:cNvPr id="27" name="テキスト ボックス 26"/>
          <p:cNvSpPr txBox="1"/>
          <p:nvPr/>
        </p:nvSpPr>
        <p:spPr>
          <a:xfrm>
            <a:off x="3460412" y="2767898"/>
            <a:ext cx="1525430" cy="398192"/>
          </a:xfrm>
          <a:prstGeom prst="rect">
            <a:avLst/>
          </a:prstGeom>
          <a:noFill/>
          <a:ln>
            <a:noFill/>
          </a:ln>
        </p:spPr>
        <p:txBody>
          <a:bodyPr wrap="square" lIns="0" tIns="0" rIns="0" bIns="0" rtlCol="0" anchor="ctr" anchorCtr="0">
            <a:noAutofit/>
          </a:bodyPr>
          <a:lstStyle/>
          <a:p>
            <a:pPr algn="ctr">
              <a:lnSpc>
                <a:spcPts val="1400"/>
              </a:lnSpc>
            </a:pPr>
            <a:r>
              <a:rPr kumimoji="1" lang="ja-JP" altLang="en-US" sz="1100" kern="1200" dirty="0" smtClean="0">
                <a:latin typeface="メイリオ" panose="020B0604030504040204" pitchFamily="50" charset="-128"/>
                <a:ea typeface="メイリオ" panose="020B0604030504040204" pitchFamily="50" charset="-128"/>
              </a:rPr>
              <a:t>検討・設計</a:t>
            </a:r>
          </a:p>
        </p:txBody>
      </p:sp>
      <p:sp>
        <p:nvSpPr>
          <p:cNvPr id="28" name="テキスト ボックス 27"/>
          <p:cNvSpPr txBox="1"/>
          <p:nvPr/>
        </p:nvSpPr>
        <p:spPr>
          <a:xfrm>
            <a:off x="8790365" y="2768536"/>
            <a:ext cx="920821" cy="398192"/>
          </a:xfrm>
          <a:prstGeom prst="rect">
            <a:avLst/>
          </a:prstGeom>
          <a:noFill/>
          <a:ln>
            <a:noFill/>
          </a:ln>
        </p:spPr>
        <p:txBody>
          <a:bodyPr wrap="square" lIns="0" tIns="0" rIns="0" bIns="0" rtlCol="0" anchor="ctr" anchorCtr="0">
            <a:noAutofit/>
          </a:bodyPr>
          <a:lstStyle/>
          <a:p>
            <a:pPr algn="ctr">
              <a:lnSpc>
                <a:spcPts val="1400"/>
              </a:lnSpc>
            </a:pPr>
            <a:r>
              <a:rPr kumimoji="1" lang="ja-JP" altLang="en-US" sz="1100" kern="1200" dirty="0" smtClean="0">
                <a:latin typeface="メイリオ" panose="020B0604030504040204" pitchFamily="50" charset="-128"/>
                <a:ea typeface="メイリオ" panose="020B0604030504040204" pitchFamily="50" charset="-128"/>
              </a:rPr>
              <a:t>移行完了</a:t>
            </a:r>
          </a:p>
        </p:txBody>
      </p:sp>
      <p:sp>
        <p:nvSpPr>
          <p:cNvPr id="29" name="テキスト ボックス 28"/>
          <p:cNvSpPr txBox="1"/>
          <p:nvPr/>
        </p:nvSpPr>
        <p:spPr>
          <a:xfrm>
            <a:off x="6080497" y="2768536"/>
            <a:ext cx="1525430" cy="398192"/>
          </a:xfrm>
          <a:prstGeom prst="rect">
            <a:avLst/>
          </a:prstGeom>
          <a:noFill/>
          <a:ln>
            <a:noFill/>
          </a:ln>
        </p:spPr>
        <p:txBody>
          <a:bodyPr wrap="square" lIns="0" tIns="0" rIns="0" bIns="0" rtlCol="0" anchor="ctr" anchorCtr="0">
            <a:noAutofit/>
          </a:bodyPr>
          <a:lstStyle/>
          <a:p>
            <a:pPr algn="ctr">
              <a:lnSpc>
                <a:spcPts val="1400"/>
              </a:lnSpc>
            </a:pPr>
            <a:r>
              <a:rPr kumimoji="1" lang="ja-JP" altLang="en-US" sz="1100" kern="1200" dirty="0" smtClean="0">
                <a:latin typeface="メイリオ" panose="020B0604030504040204" pitchFamily="50" charset="-128"/>
                <a:ea typeface="メイリオ" panose="020B0604030504040204" pitchFamily="50" charset="-128"/>
              </a:rPr>
              <a:t>移行</a:t>
            </a:r>
          </a:p>
        </p:txBody>
      </p:sp>
      <p:sp>
        <p:nvSpPr>
          <p:cNvPr id="30" name="テキスト ボックス 29"/>
          <p:cNvSpPr txBox="1"/>
          <p:nvPr/>
        </p:nvSpPr>
        <p:spPr>
          <a:xfrm>
            <a:off x="3441135" y="3224264"/>
            <a:ext cx="1525430" cy="398192"/>
          </a:xfrm>
          <a:prstGeom prst="rect">
            <a:avLst/>
          </a:prstGeom>
          <a:noFill/>
          <a:ln>
            <a:noFill/>
          </a:ln>
        </p:spPr>
        <p:txBody>
          <a:bodyPr wrap="square" lIns="0" tIns="0" rIns="0" bIns="0" rtlCol="0" anchor="ctr" anchorCtr="0">
            <a:noAutofit/>
          </a:bodyPr>
          <a:lstStyle/>
          <a:p>
            <a:pPr algn="ctr">
              <a:lnSpc>
                <a:spcPts val="1400"/>
              </a:lnSpc>
            </a:pPr>
            <a:r>
              <a:rPr kumimoji="1" lang="ja-JP" altLang="en-US" sz="1100" kern="1200" dirty="0" smtClean="0">
                <a:latin typeface="メイリオ" panose="020B0604030504040204" pitchFamily="50" charset="-128"/>
                <a:ea typeface="メイリオ" panose="020B0604030504040204" pitchFamily="50" charset="-128"/>
              </a:rPr>
              <a:t>普及促進の取り組み</a:t>
            </a:r>
            <a:endParaRPr kumimoji="1" lang="en-US" altLang="ja-JP" sz="1100" kern="1200" dirty="0" smtClean="0">
              <a:latin typeface="メイリオ" panose="020B0604030504040204" pitchFamily="50" charset="-128"/>
              <a:ea typeface="メイリオ" panose="020B0604030504040204" pitchFamily="50" charset="-128"/>
            </a:endParaRPr>
          </a:p>
          <a:p>
            <a:pPr algn="ctr">
              <a:lnSpc>
                <a:spcPts val="1400"/>
              </a:lnSpc>
            </a:pPr>
            <a:r>
              <a:rPr lang="ja-JP" altLang="en-US" sz="1100" dirty="0">
                <a:latin typeface="メイリオ" panose="020B0604030504040204" pitchFamily="50" charset="-128"/>
                <a:ea typeface="メイリオ" panose="020B0604030504040204" pitchFamily="50" charset="-128"/>
              </a:rPr>
              <a:t>（国支援</a:t>
            </a:r>
            <a:r>
              <a:rPr lang="ja-JP" altLang="en-US" sz="1100" dirty="0" smtClean="0">
                <a:latin typeface="メイリオ" panose="020B0604030504040204" pitchFamily="50" charset="-128"/>
                <a:ea typeface="メイリオ" panose="020B0604030504040204" pitchFamily="50" charset="-128"/>
              </a:rPr>
              <a:t>終了）</a:t>
            </a:r>
            <a:endParaRPr kumimoji="1" lang="ja-JP" altLang="en-US" sz="1100" kern="1200" dirty="0" smtClean="0">
              <a:latin typeface="メイリオ" panose="020B0604030504040204" pitchFamily="50" charset="-128"/>
              <a:ea typeface="メイリオ" panose="020B0604030504040204" pitchFamily="50" charset="-128"/>
            </a:endParaRPr>
          </a:p>
        </p:txBody>
      </p:sp>
      <p:sp>
        <p:nvSpPr>
          <p:cNvPr id="31" name="テキスト ボックス 30"/>
          <p:cNvSpPr txBox="1"/>
          <p:nvPr/>
        </p:nvSpPr>
        <p:spPr>
          <a:xfrm>
            <a:off x="3441135" y="3672359"/>
            <a:ext cx="1525430" cy="398192"/>
          </a:xfrm>
          <a:prstGeom prst="rect">
            <a:avLst/>
          </a:prstGeom>
          <a:noFill/>
          <a:ln>
            <a:noFill/>
          </a:ln>
        </p:spPr>
        <p:txBody>
          <a:bodyPr wrap="square" lIns="0" tIns="0" rIns="0" bIns="0" rtlCol="0" anchor="ctr" anchorCtr="0">
            <a:noAutofit/>
          </a:bodyPr>
          <a:lstStyle/>
          <a:p>
            <a:pPr algn="ctr">
              <a:lnSpc>
                <a:spcPts val="1400"/>
              </a:lnSpc>
            </a:pPr>
            <a:r>
              <a:rPr kumimoji="1" lang="ja-JP" altLang="en-US" sz="1100" kern="1200" dirty="0" smtClean="0">
                <a:latin typeface="メイリオ" panose="020B0604030504040204" pitchFamily="50" charset="-128"/>
                <a:ea typeface="メイリオ" panose="020B0604030504040204" pitchFamily="50" charset="-128"/>
              </a:rPr>
              <a:t>子育て･介護関係</a:t>
            </a:r>
            <a:endParaRPr kumimoji="1" lang="en-US" altLang="ja-JP" sz="1100" kern="1200" dirty="0" smtClean="0">
              <a:latin typeface="メイリオ" panose="020B0604030504040204" pitchFamily="50" charset="-128"/>
              <a:ea typeface="メイリオ" panose="020B0604030504040204" pitchFamily="50" charset="-128"/>
            </a:endParaRPr>
          </a:p>
          <a:p>
            <a:pPr algn="ctr">
              <a:lnSpc>
                <a:spcPts val="1400"/>
              </a:lnSpc>
            </a:pPr>
            <a:r>
              <a:rPr lang="ja-JP" altLang="en-US" sz="1100" dirty="0">
                <a:latin typeface="メイリオ" panose="020B0604030504040204" pitchFamily="50" charset="-128"/>
                <a:ea typeface="メイリオ" panose="020B0604030504040204" pitchFamily="50" charset="-128"/>
              </a:rPr>
              <a:t>２７</a:t>
            </a:r>
            <a:r>
              <a:rPr lang="ja-JP" altLang="en-US" sz="1100" dirty="0" smtClean="0">
                <a:latin typeface="メイリオ" panose="020B0604030504040204" pitchFamily="50" charset="-128"/>
                <a:ea typeface="メイリオ" panose="020B0604030504040204" pitchFamily="50" charset="-128"/>
              </a:rPr>
              <a:t>手続対応</a:t>
            </a:r>
            <a:endParaRPr kumimoji="1" lang="ja-JP" altLang="en-US" sz="1100" kern="1200" dirty="0" smtClean="0">
              <a:latin typeface="メイリオ" panose="020B0604030504040204" pitchFamily="50" charset="-128"/>
              <a:ea typeface="メイリオ" panose="020B0604030504040204" pitchFamily="50" charset="-128"/>
            </a:endParaRPr>
          </a:p>
        </p:txBody>
      </p:sp>
      <p:sp>
        <p:nvSpPr>
          <p:cNvPr id="32" name="テキスト ボックス 31"/>
          <p:cNvSpPr txBox="1"/>
          <p:nvPr/>
        </p:nvSpPr>
        <p:spPr>
          <a:xfrm>
            <a:off x="6489581" y="3652779"/>
            <a:ext cx="1525430" cy="398192"/>
          </a:xfrm>
          <a:prstGeom prst="rect">
            <a:avLst/>
          </a:prstGeom>
          <a:noFill/>
          <a:ln>
            <a:noFill/>
          </a:ln>
        </p:spPr>
        <p:txBody>
          <a:bodyPr wrap="square" lIns="0" tIns="0" rIns="0" bIns="0" rtlCol="0" anchor="ctr" anchorCtr="0">
            <a:noAutofit/>
          </a:bodyPr>
          <a:lstStyle/>
          <a:p>
            <a:pPr algn="ctr">
              <a:lnSpc>
                <a:spcPts val="1400"/>
              </a:lnSpc>
            </a:pPr>
            <a:r>
              <a:rPr kumimoji="1" lang="ja-JP" altLang="en-US" sz="1100" kern="1200" dirty="0" smtClean="0">
                <a:latin typeface="メイリオ" panose="020B0604030504040204" pitchFamily="50" charset="-128"/>
                <a:ea typeface="メイリオ" panose="020B0604030504040204" pitchFamily="50" charset="-128"/>
              </a:rPr>
              <a:t>対象手続の拡大</a:t>
            </a:r>
          </a:p>
        </p:txBody>
      </p:sp>
      <p:sp>
        <p:nvSpPr>
          <p:cNvPr id="33" name="テキスト ボックス 32"/>
          <p:cNvSpPr txBox="1"/>
          <p:nvPr/>
        </p:nvSpPr>
        <p:spPr>
          <a:xfrm>
            <a:off x="4261227" y="4101348"/>
            <a:ext cx="1525430" cy="398192"/>
          </a:xfrm>
          <a:prstGeom prst="rect">
            <a:avLst/>
          </a:prstGeom>
          <a:noFill/>
          <a:ln>
            <a:noFill/>
          </a:ln>
        </p:spPr>
        <p:txBody>
          <a:bodyPr wrap="square" lIns="0" tIns="0" rIns="0" bIns="0" rtlCol="0" anchor="ctr" anchorCtr="0">
            <a:noAutofit/>
          </a:bodyPr>
          <a:lstStyle/>
          <a:p>
            <a:pPr algn="ctr">
              <a:lnSpc>
                <a:spcPts val="1400"/>
              </a:lnSpc>
            </a:pPr>
            <a:r>
              <a:rPr kumimoji="1" lang="ja-JP" altLang="en-US" sz="1100" kern="1200" dirty="0" smtClean="0">
                <a:latin typeface="メイリオ" panose="020B0604030504040204" pitchFamily="50" charset="-128"/>
                <a:ea typeface="メイリオ" panose="020B0604030504040204" pitchFamily="50" charset="-128"/>
              </a:rPr>
              <a:t>導入検討</a:t>
            </a:r>
          </a:p>
        </p:txBody>
      </p:sp>
      <p:sp>
        <p:nvSpPr>
          <p:cNvPr id="34" name="テキスト ボックス 33"/>
          <p:cNvSpPr txBox="1"/>
          <p:nvPr/>
        </p:nvSpPr>
        <p:spPr>
          <a:xfrm>
            <a:off x="5846472" y="4529711"/>
            <a:ext cx="1525430" cy="398192"/>
          </a:xfrm>
          <a:prstGeom prst="rect">
            <a:avLst/>
          </a:prstGeom>
          <a:noFill/>
          <a:ln>
            <a:noFill/>
          </a:ln>
        </p:spPr>
        <p:txBody>
          <a:bodyPr wrap="square" lIns="0" tIns="0" rIns="0" bIns="0" rtlCol="0" anchor="ctr" anchorCtr="0">
            <a:noAutofit/>
          </a:bodyPr>
          <a:lstStyle/>
          <a:p>
            <a:pPr algn="ctr">
              <a:lnSpc>
                <a:spcPts val="1400"/>
              </a:lnSpc>
            </a:pPr>
            <a:r>
              <a:rPr kumimoji="1" lang="ja-JP" altLang="en-US" sz="1100" kern="1200" dirty="0" smtClean="0">
                <a:latin typeface="メイリオ" panose="020B0604030504040204" pitchFamily="50" charset="-128"/>
                <a:ea typeface="メイリオ" panose="020B0604030504040204" pitchFamily="50" charset="-128"/>
              </a:rPr>
              <a:t>実施</a:t>
            </a:r>
            <a:endParaRPr kumimoji="1" lang="en-US" altLang="ja-JP" sz="1100" kern="1200" dirty="0" smtClean="0">
              <a:latin typeface="メイリオ" panose="020B0604030504040204" pitchFamily="50" charset="-128"/>
              <a:ea typeface="メイリオ" panose="020B0604030504040204" pitchFamily="50" charset="-128"/>
            </a:endParaRPr>
          </a:p>
          <a:p>
            <a:pPr algn="ctr">
              <a:lnSpc>
                <a:spcPts val="1400"/>
              </a:lnSpc>
            </a:pPr>
            <a:r>
              <a:rPr lang="ja-JP" altLang="en-US" sz="1100" dirty="0">
                <a:latin typeface="メイリオ" panose="020B0604030504040204" pitchFamily="50" charset="-128"/>
                <a:ea typeface="メイリオ" panose="020B0604030504040204" pitchFamily="50" charset="-128"/>
              </a:rPr>
              <a:t>（環境整備継続）</a:t>
            </a:r>
            <a:endParaRPr kumimoji="1" lang="ja-JP" altLang="en-US" sz="1100" kern="1200" dirty="0" smtClean="0">
              <a:latin typeface="メイリオ" panose="020B0604030504040204" pitchFamily="50" charset="-128"/>
              <a:ea typeface="メイリオ" panose="020B0604030504040204" pitchFamily="50" charset="-128"/>
            </a:endParaRPr>
          </a:p>
        </p:txBody>
      </p:sp>
      <p:sp>
        <p:nvSpPr>
          <p:cNvPr id="35" name="テキスト ボックス 34"/>
          <p:cNvSpPr txBox="1"/>
          <p:nvPr/>
        </p:nvSpPr>
        <p:spPr>
          <a:xfrm>
            <a:off x="5424041" y="4976140"/>
            <a:ext cx="2376263" cy="398192"/>
          </a:xfrm>
          <a:prstGeom prst="rect">
            <a:avLst/>
          </a:prstGeom>
          <a:noFill/>
          <a:ln>
            <a:noFill/>
          </a:ln>
        </p:spPr>
        <p:txBody>
          <a:bodyPr wrap="square" lIns="0" tIns="0" rIns="0" bIns="0" rtlCol="0" anchor="ctr" anchorCtr="0">
            <a:noAutofit/>
          </a:bodyPr>
          <a:lstStyle/>
          <a:p>
            <a:pPr algn="ctr">
              <a:lnSpc>
                <a:spcPts val="1400"/>
              </a:lnSpc>
            </a:pPr>
            <a:r>
              <a:rPr kumimoji="1" lang="ja-JP" altLang="en-US" sz="1100" kern="1200" dirty="0" smtClean="0">
                <a:latin typeface="メイリオ" panose="020B0604030504040204" pitchFamily="50" charset="-128"/>
                <a:ea typeface="メイリオ" panose="020B0604030504040204" pitchFamily="50" charset="-128"/>
              </a:rPr>
              <a:t>人的セキュリティの強化･推進</a:t>
            </a:r>
            <a:endParaRPr kumimoji="1" lang="en-US" altLang="ja-JP" sz="1100" kern="1200" dirty="0" smtClean="0">
              <a:latin typeface="メイリオ" panose="020B0604030504040204" pitchFamily="50" charset="-128"/>
              <a:ea typeface="メイリオ" panose="020B0604030504040204" pitchFamily="50" charset="-128"/>
            </a:endParaRPr>
          </a:p>
          <a:p>
            <a:pPr algn="ctr">
              <a:lnSpc>
                <a:spcPts val="1400"/>
              </a:lnSpc>
            </a:pPr>
            <a:r>
              <a:rPr lang="ja-JP" altLang="en-US" sz="1100" dirty="0" smtClean="0">
                <a:latin typeface="メイリオ" panose="020B0604030504040204" pitchFamily="50" charset="-128"/>
                <a:ea typeface="メイリオ" panose="020B0604030504040204" pitchFamily="50" charset="-128"/>
              </a:rPr>
              <a:t>ネットワーク環境の見直し</a:t>
            </a:r>
            <a:endParaRPr kumimoji="1" lang="ja-JP" altLang="en-US" sz="1100" kern="1200" dirty="0" smtClean="0">
              <a:latin typeface="メイリオ" panose="020B0604030504040204" pitchFamily="50" charset="-128"/>
              <a:ea typeface="メイリオ" panose="020B0604030504040204" pitchFamily="50" charset="-128"/>
            </a:endParaRPr>
          </a:p>
        </p:txBody>
      </p:sp>
      <p:sp>
        <p:nvSpPr>
          <p:cNvPr id="36" name="テキスト ボックス 35"/>
          <p:cNvSpPr txBox="1"/>
          <p:nvPr/>
        </p:nvSpPr>
        <p:spPr>
          <a:xfrm>
            <a:off x="5855746" y="5414672"/>
            <a:ext cx="1525430" cy="398192"/>
          </a:xfrm>
          <a:prstGeom prst="rect">
            <a:avLst/>
          </a:prstGeom>
          <a:noFill/>
          <a:ln>
            <a:noFill/>
          </a:ln>
        </p:spPr>
        <p:txBody>
          <a:bodyPr wrap="square" lIns="0" tIns="0" rIns="0" bIns="0" rtlCol="0" anchor="ctr" anchorCtr="0">
            <a:noAutofit/>
          </a:bodyPr>
          <a:lstStyle/>
          <a:p>
            <a:pPr algn="ctr">
              <a:lnSpc>
                <a:spcPts val="1400"/>
              </a:lnSpc>
            </a:pPr>
            <a:r>
              <a:rPr kumimoji="1" lang="ja-JP" altLang="en-US" sz="1100" kern="1200" dirty="0" smtClean="0">
                <a:latin typeface="メイリオ" panose="020B0604030504040204" pitchFamily="50" charset="-128"/>
                <a:ea typeface="メイリオ" panose="020B0604030504040204" pitchFamily="50" charset="-128"/>
              </a:rPr>
              <a:t>各取り組み検討･実施</a:t>
            </a:r>
          </a:p>
        </p:txBody>
      </p:sp>
      <p:sp>
        <p:nvSpPr>
          <p:cNvPr id="37" name="テキスト ボックス 36"/>
          <p:cNvSpPr txBox="1"/>
          <p:nvPr/>
        </p:nvSpPr>
        <p:spPr>
          <a:xfrm>
            <a:off x="5866464" y="5833107"/>
            <a:ext cx="1525430" cy="398192"/>
          </a:xfrm>
          <a:prstGeom prst="rect">
            <a:avLst/>
          </a:prstGeom>
          <a:noFill/>
          <a:ln>
            <a:noFill/>
          </a:ln>
        </p:spPr>
        <p:txBody>
          <a:bodyPr wrap="square" lIns="0" tIns="0" rIns="0" bIns="0" rtlCol="0" anchor="ctr" anchorCtr="0">
            <a:noAutofit/>
          </a:bodyPr>
          <a:lstStyle/>
          <a:p>
            <a:pPr algn="ctr">
              <a:lnSpc>
                <a:spcPts val="1400"/>
              </a:lnSpc>
            </a:pPr>
            <a:r>
              <a:rPr kumimoji="1" lang="ja-JP" altLang="en-US" sz="1100" kern="1200" dirty="0" smtClean="0">
                <a:latin typeface="メイリオ" panose="020B0604030504040204" pitchFamily="50" charset="-128"/>
                <a:ea typeface="メイリオ" panose="020B0604030504040204" pitchFamily="50" charset="-128"/>
              </a:rPr>
              <a:t>取り組み実施</a:t>
            </a:r>
          </a:p>
        </p:txBody>
      </p:sp>
      <p:sp>
        <p:nvSpPr>
          <p:cNvPr id="38" name="テキスト ボックス 37"/>
          <p:cNvSpPr txBox="1"/>
          <p:nvPr/>
        </p:nvSpPr>
        <p:spPr>
          <a:xfrm>
            <a:off x="5864450" y="6281809"/>
            <a:ext cx="1525430" cy="398192"/>
          </a:xfrm>
          <a:prstGeom prst="rect">
            <a:avLst/>
          </a:prstGeom>
          <a:noFill/>
          <a:ln>
            <a:noFill/>
          </a:ln>
        </p:spPr>
        <p:txBody>
          <a:bodyPr wrap="square" lIns="0" tIns="0" rIns="0" bIns="0" rtlCol="0" anchor="ctr" anchorCtr="0">
            <a:noAutofit/>
          </a:bodyPr>
          <a:lstStyle/>
          <a:p>
            <a:pPr algn="ctr">
              <a:lnSpc>
                <a:spcPts val="1400"/>
              </a:lnSpc>
            </a:pPr>
            <a:r>
              <a:rPr kumimoji="1" lang="ja-JP" altLang="en-US" sz="1100" kern="1200" dirty="0" smtClean="0">
                <a:latin typeface="メイリオ" panose="020B0604030504040204" pitchFamily="50" charset="-128"/>
                <a:ea typeface="メイリオ" panose="020B0604030504040204" pitchFamily="50" charset="-128"/>
              </a:rPr>
              <a:t>取り組み実施･推進</a:t>
            </a:r>
          </a:p>
        </p:txBody>
      </p:sp>
      <p:sp>
        <p:nvSpPr>
          <p:cNvPr id="39" name="テキスト ボックス 38"/>
          <p:cNvSpPr txBox="1"/>
          <p:nvPr/>
        </p:nvSpPr>
        <p:spPr>
          <a:xfrm>
            <a:off x="4280050" y="6708137"/>
            <a:ext cx="1525430" cy="398192"/>
          </a:xfrm>
          <a:prstGeom prst="rect">
            <a:avLst/>
          </a:prstGeom>
          <a:noFill/>
          <a:ln>
            <a:noFill/>
          </a:ln>
        </p:spPr>
        <p:txBody>
          <a:bodyPr wrap="square" lIns="0" tIns="0" rIns="0" bIns="0" rtlCol="0" anchor="ctr" anchorCtr="0">
            <a:noAutofit/>
          </a:bodyPr>
          <a:lstStyle/>
          <a:p>
            <a:pPr algn="ctr">
              <a:lnSpc>
                <a:spcPts val="1400"/>
              </a:lnSpc>
            </a:pPr>
            <a:r>
              <a:rPr kumimoji="1" lang="ja-JP" altLang="en-US" sz="1100" kern="1200" dirty="0" smtClean="0">
                <a:latin typeface="メイリオ" panose="020B0604030504040204" pitchFamily="50" charset="-128"/>
                <a:ea typeface="メイリオ" panose="020B0604030504040204" pitchFamily="50" charset="-128"/>
              </a:rPr>
              <a:t>取り組み検討</a:t>
            </a:r>
          </a:p>
        </p:txBody>
      </p:sp>
      <p:sp>
        <p:nvSpPr>
          <p:cNvPr id="40" name="テキスト ボックス 39"/>
          <p:cNvSpPr txBox="1"/>
          <p:nvPr/>
        </p:nvSpPr>
        <p:spPr>
          <a:xfrm>
            <a:off x="7390952" y="6708137"/>
            <a:ext cx="1525430" cy="398192"/>
          </a:xfrm>
          <a:prstGeom prst="rect">
            <a:avLst/>
          </a:prstGeom>
          <a:noFill/>
          <a:ln>
            <a:noFill/>
          </a:ln>
        </p:spPr>
        <p:txBody>
          <a:bodyPr wrap="square" lIns="0" tIns="0" rIns="0" bIns="0" rtlCol="0" anchor="ctr" anchorCtr="0">
            <a:noAutofit/>
          </a:bodyPr>
          <a:lstStyle/>
          <a:p>
            <a:pPr algn="ctr">
              <a:lnSpc>
                <a:spcPts val="1400"/>
              </a:lnSpc>
            </a:pPr>
            <a:r>
              <a:rPr kumimoji="1" lang="ja-JP" altLang="en-US" sz="1100" kern="1200" dirty="0" smtClean="0">
                <a:latin typeface="メイリオ" panose="020B0604030504040204" pitchFamily="50" charset="-128"/>
                <a:ea typeface="メイリオ" panose="020B0604030504040204" pitchFamily="50" charset="-128"/>
              </a:rPr>
              <a:t>実施･推進</a:t>
            </a:r>
          </a:p>
        </p:txBody>
      </p:sp>
    </p:spTree>
    <p:extLst>
      <p:ext uri="{BB962C8B-B14F-4D97-AF65-F5344CB8AC3E}">
        <p14:creationId xmlns:p14="http://schemas.microsoft.com/office/powerpoint/2010/main" val="28889141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5" name="直線コネクタ 44"/>
          <p:cNvCxnSpPr/>
          <p:nvPr/>
        </p:nvCxnSpPr>
        <p:spPr>
          <a:xfrm>
            <a:off x="5783180" y="4328120"/>
            <a:ext cx="590682" cy="0"/>
          </a:xfrm>
          <a:prstGeom prst="line">
            <a:avLst/>
          </a:prstGeom>
          <a:ln w="762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flipV="1">
            <a:off x="3569713" y="5936819"/>
            <a:ext cx="3001123" cy="4052"/>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a:off x="3042444" y="2875216"/>
            <a:ext cx="3333241" cy="0"/>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p:nvCxnSpPr>
        <p:spPr>
          <a:xfrm flipH="1">
            <a:off x="4996184" y="5448672"/>
            <a:ext cx="1" cy="479104"/>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sp>
        <p:nvSpPr>
          <p:cNvPr id="35" name="テキスト ボックス 34"/>
          <p:cNvSpPr txBox="1"/>
          <p:nvPr/>
        </p:nvSpPr>
        <p:spPr>
          <a:xfrm>
            <a:off x="6341204" y="2811638"/>
            <a:ext cx="3398224" cy="2819376"/>
          </a:xfrm>
          <a:prstGeom prst="rect">
            <a:avLst/>
          </a:prstGeom>
          <a:solidFill>
            <a:schemeClr val="bg1">
              <a:lumMod val="95000"/>
            </a:schemeClr>
          </a:solidFill>
          <a:ln>
            <a:solidFill>
              <a:schemeClr val="accent3">
                <a:lumMod val="50000"/>
              </a:schemeClr>
            </a:solidFill>
          </a:ln>
        </p:spPr>
        <p:txBody>
          <a:bodyPr wrap="square" lIns="0" tIns="0" rIns="0" bIns="0" rtlCol="0" anchor="ctr" anchorCtr="0">
            <a:noAutofit/>
          </a:bodyPr>
          <a:lstStyle/>
          <a:p>
            <a:pPr algn="ctr" rtl="0" fontAlgn="base">
              <a:lnSpc>
                <a:spcPct val="125000"/>
              </a:lnSpc>
              <a:spcBef>
                <a:spcPct val="0"/>
              </a:spcBef>
              <a:spcAft>
                <a:spcPct val="0"/>
              </a:spcAft>
            </a:pPr>
            <a:endParaRPr kumimoji="1" lang="ja-JP" altLang="en-US" sz="1200" kern="1200" dirty="0" smtClean="0">
              <a:solidFill>
                <a:schemeClr val="bg1"/>
              </a:solidFill>
              <a:latin typeface="ＭＳ Ｐゴシック" panose="020B0600070205080204" pitchFamily="50" charset="-128"/>
            </a:endParaRPr>
          </a:p>
        </p:txBody>
      </p:sp>
      <p:sp>
        <p:nvSpPr>
          <p:cNvPr id="22" name="テキスト ボックス 21"/>
          <p:cNvSpPr txBox="1"/>
          <p:nvPr/>
        </p:nvSpPr>
        <p:spPr>
          <a:xfrm>
            <a:off x="4168535" y="3531843"/>
            <a:ext cx="1610213" cy="1916829"/>
          </a:xfrm>
          <a:prstGeom prst="rect">
            <a:avLst/>
          </a:prstGeom>
          <a:solidFill>
            <a:schemeClr val="accent3">
              <a:lumMod val="20000"/>
              <a:lumOff val="80000"/>
            </a:schemeClr>
          </a:solidFill>
          <a:ln>
            <a:solidFill>
              <a:schemeClr val="accent3">
                <a:lumMod val="50000"/>
              </a:schemeClr>
            </a:solidFill>
          </a:ln>
        </p:spPr>
        <p:txBody>
          <a:bodyPr wrap="square" lIns="0" tIns="0" rIns="0" bIns="0" rtlCol="0" anchor="ctr" anchorCtr="0">
            <a:noAutofit/>
          </a:bodyPr>
          <a:lstStyle/>
          <a:p>
            <a:pPr algn="ctr" rtl="0" fontAlgn="base">
              <a:lnSpc>
                <a:spcPct val="125000"/>
              </a:lnSpc>
              <a:spcBef>
                <a:spcPct val="0"/>
              </a:spcBef>
              <a:spcAft>
                <a:spcPct val="0"/>
              </a:spcAft>
            </a:pPr>
            <a:endParaRPr kumimoji="1" lang="ja-JP" altLang="en-US" sz="1200" kern="1200" dirty="0" smtClean="0">
              <a:solidFill>
                <a:schemeClr val="bg1"/>
              </a:solidFill>
              <a:latin typeface="ＭＳ Ｐゴシック" panose="020B0600070205080204" pitchFamily="50" charset="-128"/>
            </a:endParaRPr>
          </a:p>
        </p:txBody>
      </p:sp>
      <p:sp>
        <p:nvSpPr>
          <p:cNvPr id="20" name="テキスト ボックス 19"/>
          <p:cNvSpPr txBox="1"/>
          <p:nvPr/>
        </p:nvSpPr>
        <p:spPr>
          <a:xfrm>
            <a:off x="1138883" y="3040535"/>
            <a:ext cx="2438970" cy="3116359"/>
          </a:xfrm>
          <a:prstGeom prst="rect">
            <a:avLst/>
          </a:prstGeom>
          <a:solidFill>
            <a:schemeClr val="accent6">
              <a:lumMod val="20000"/>
              <a:lumOff val="80000"/>
            </a:schemeClr>
          </a:solidFill>
          <a:ln>
            <a:solidFill>
              <a:schemeClr val="accent3">
                <a:lumMod val="50000"/>
              </a:schemeClr>
            </a:solidFill>
          </a:ln>
        </p:spPr>
        <p:txBody>
          <a:bodyPr wrap="square" lIns="0" tIns="0" rIns="0" bIns="0" rtlCol="0" anchor="ctr" anchorCtr="0">
            <a:noAutofit/>
          </a:bodyPr>
          <a:lstStyle/>
          <a:p>
            <a:pPr algn="ctr" rtl="0" fontAlgn="base">
              <a:lnSpc>
                <a:spcPct val="125000"/>
              </a:lnSpc>
              <a:spcBef>
                <a:spcPct val="0"/>
              </a:spcBef>
              <a:spcAft>
                <a:spcPct val="0"/>
              </a:spcAft>
            </a:pPr>
            <a:endParaRPr kumimoji="1" lang="ja-JP" altLang="en-US" sz="1200" kern="1200" dirty="0" smtClean="0">
              <a:solidFill>
                <a:schemeClr val="bg1"/>
              </a:solidFill>
              <a:latin typeface="ＭＳ Ｐゴシック" panose="020B0600070205080204" pitchFamily="50" charset="-128"/>
            </a:endParaRPr>
          </a:p>
        </p:txBody>
      </p:sp>
      <p:sp>
        <p:nvSpPr>
          <p:cNvPr id="5" name="正方形/長方形 4"/>
          <p:cNvSpPr/>
          <p:nvPr/>
        </p:nvSpPr>
        <p:spPr>
          <a:xfrm>
            <a:off x="10070819" y="7237015"/>
            <a:ext cx="532465" cy="336391"/>
          </a:xfrm>
          <a:prstGeom prst="rect">
            <a:avLst/>
          </a:prstGeom>
          <a:solidFill>
            <a:srgbClr val="E4EDF8"/>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0" rIns="144000" bIns="25200" numCol="1" spcCol="0" rtlCol="0" fromWordArt="0" anchor="ctr" anchorCtr="0" forceAA="0" compatLnSpc="1">
            <a:prstTxWarp prst="textNoShape">
              <a:avLst/>
            </a:prstTxWarp>
            <a:noAutofit/>
          </a:bodyPr>
          <a:lstStyle/>
          <a:p>
            <a:pPr algn="ctr"/>
            <a:r>
              <a:rPr kumimoji="1" lang="ja-JP" altLang="en-US" sz="1000" dirty="0" smtClean="0">
                <a:solidFill>
                  <a:schemeClr val="tx1"/>
                </a:solidFill>
                <a:latin typeface="HGPｺﾞｼｯｸM" panose="020B0600000000000000" pitchFamily="50" charset="-128"/>
                <a:ea typeface="HGPｺﾞｼｯｸM" panose="020B0600000000000000" pitchFamily="50" charset="-128"/>
              </a:rPr>
              <a:t>１５</a:t>
            </a:r>
          </a:p>
        </p:txBody>
      </p:sp>
      <p:sp>
        <p:nvSpPr>
          <p:cNvPr id="9" name="タイトル 1"/>
          <p:cNvSpPr txBox="1">
            <a:spLocks/>
          </p:cNvSpPr>
          <p:nvPr/>
        </p:nvSpPr>
        <p:spPr bwMode="auto">
          <a:xfrm>
            <a:off x="882204" y="900311"/>
            <a:ext cx="8857224" cy="773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normAutofit/>
          </a:bodyPr>
          <a:lstStyle>
            <a:lvl1pPr algn="l" defTabSz="1042988" rtl="0" fontAlgn="base">
              <a:spcBef>
                <a:spcPct val="0"/>
              </a:spcBef>
              <a:spcAft>
                <a:spcPct val="0"/>
              </a:spcAft>
              <a:defRPr kumimoji="1" sz="2400" b="1" kern="1200">
                <a:solidFill>
                  <a:srgbClr val="000000"/>
                </a:solidFill>
                <a:latin typeface="ＭＳ Ｐゴシック" panose="020B0600070205080204" pitchFamily="50" charset="-128"/>
                <a:ea typeface="ＭＳ Ｐゴシック" panose="020B0600070205080204" pitchFamily="50" charset="-128"/>
                <a:cs typeface="ＭＳ Ｐゴシック" panose="020B0600070205080204" pitchFamily="50" charset="-128"/>
              </a:defRPr>
            </a:lvl1pPr>
            <a:lvl2pPr algn="l" defTabSz="1042988" rtl="0" fontAlgn="base">
              <a:spcBef>
                <a:spcPct val="0"/>
              </a:spcBef>
              <a:spcAft>
                <a:spcPct val="0"/>
              </a:spcAft>
              <a:defRPr kumimoji="1" sz="2400" b="1">
                <a:solidFill>
                  <a:srgbClr val="000000"/>
                </a:solidFill>
                <a:latin typeface="ＭＳ Ｐゴシック" panose="020B0600070205080204" pitchFamily="50" charset="-128"/>
                <a:ea typeface="ＭＳ Ｐゴシック" panose="020B0600070205080204" pitchFamily="50" charset="-128"/>
              </a:defRPr>
            </a:lvl2pPr>
            <a:lvl3pPr algn="l" defTabSz="1042988" rtl="0" fontAlgn="base">
              <a:spcBef>
                <a:spcPct val="0"/>
              </a:spcBef>
              <a:spcAft>
                <a:spcPct val="0"/>
              </a:spcAft>
              <a:defRPr kumimoji="1" sz="2400" b="1">
                <a:solidFill>
                  <a:srgbClr val="000000"/>
                </a:solidFill>
                <a:latin typeface="ＭＳ Ｐゴシック" panose="020B0600070205080204" pitchFamily="50" charset="-128"/>
                <a:ea typeface="ＭＳ Ｐゴシック" panose="020B0600070205080204" pitchFamily="50" charset="-128"/>
              </a:defRPr>
            </a:lvl3pPr>
            <a:lvl4pPr algn="l" defTabSz="1042988" rtl="0" fontAlgn="base">
              <a:spcBef>
                <a:spcPct val="0"/>
              </a:spcBef>
              <a:spcAft>
                <a:spcPct val="0"/>
              </a:spcAft>
              <a:defRPr kumimoji="1" sz="2400" b="1">
                <a:solidFill>
                  <a:srgbClr val="000000"/>
                </a:solidFill>
                <a:latin typeface="ＭＳ Ｐゴシック" panose="020B0600070205080204" pitchFamily="50" charset="-128"/>
                <a:ea typeface="ＭＳ Ｐゴシック" panose="020B0600070205080204" pitchFamily="50" charset="-128"/>
              </a:defRPr>
            </a:lvl4pPr>
            <a:lvl5pPr algn="l" defTabSz="1042988" rtl="0" fontAlgn="base">
              <a:spcBef>
                <a:spcPct val="0"/>
              </a:spcBef>
              <a:spcAft>
                <a:spcPct val="0"/>
              </a:spcAft>
              <a:defRPr kumimoji="1" sz="2400" b="1">
                <a:solidFill>
                  <a:srgbClr val="000000"/>
                </a:solidFill>
                <a:latin typeface="ＭＳ Ｐゴシック" panose="020B0600070205080204" pitchFamily="50" charset="-128"/>
                <a:ea typeface="ＭＳ Ｐゴシック" panose="020B0600070205080204" pitchFamily="50" charset="-128"/>
              </a:defRPr>
            </a:lvl5pPr>
            <a:lvl6pPr marL="457200" algn="l" defTabSz="1042988" rtl="0" fontAlgn="base">
              <a:spcBef>
                <a:spcPct val="0"/>
              </a:spcBef>
              <a:spcAft>
                <a:spcPct val="0"/>
              </a:spcAft>
              <a:defRPr kumimoji="1" sz="2400" b="1">
                <a:solidFill>
                  <a:srgbClr val="000000"/>
                </a:solidFill>
                <a:latin typeface="ＭＳ Ｐゴシック" panose="020B0600070205080204" pitchFamily="50" charset="-128"/>
                <a:ea typeface="ＭＳ Ｐゴシック" panose="020B0600070205080204" pitchFamily="50" charset="-128"/>
              </a:defRPr>
            </a:lvl6pPr>
            <a:lvl7pPr marL="914400" algn="l" defTabSz="1042988" rtl="0" fontAlgn="base">
              <a:spcBef>
                <a:spcPct val="0"/>
              </a:spcBef>
              <a:spcAft>
                <a:spcPct val="0"/>
              </a:spcAft>
              <a:defRPr kumimoji="1" sz="2400" b="1">
                <a:solidFill>
                  <a:srgbClr val="000000"/>
                </a:solidFill>
                <a:latin typeface="ＭＳ Ｐゴシック" panose="020B0600070205080204" pitchFamily="50" charset="-128"/>
                <a:ea typeface="ＭＳ Ｐゴシック" panose="020B0600070205080204" pitchFamily="50" charset="-128"/>
              </a:defRPr>
            </a:lvl7pPr>
            <a:lvl8pPr marL="1371600" algn="l" defTabSz="1042988" rtl="0" fontAlgn="base">
              <a:spcBef>
                <a:spcPct val="0"/>
              </a:spcBef>
              <a:spcAft>
                <a:spcPct val="0"/>
              </a:spcAft>
              <a:defRPr kumimoji="1" sz="2400" b="1">
                <a:solidFill>
                  <a:srgbClr val="000000"/>
                </a:solidFill>
                <a:latin typeface="ＭＳ Ｐゴシック" panose="020B0600070205080204" pitchFamily="50" charset="-128"/>
                <a:ea typeface="ＭＳ Ｐゴシック" panose="020B0600070205080204" pitchFamily="50" charset="-128"/>
              </a:defRPr>
            </a:lvl8pPr>
            <a:lvl9pPr marL="1828800" algn="l" defTabSz="1042988" rtl="0" fontAlgn="base">
              <a:spcBef>
                <a:spcPct val="0"/>
              </a:spcBef>
              <a:spcAft>
                <a:spcPct val="0"/>
              </a:spcAft>
              <a:defRPr kumimoji="1" sz="2400" b="1">
                <a:solidFill>
                  <a:srgbClr val="000000"/>
                </a:solidFill>
                <a:latin typeface="ＭＳ Ｐゴシック" panose="020B0600070205080204" pitchFamily="50" charset="-128"/>
                <a:ea typeface="ＭＳ Ｐゴシック" panose="020B0600070205080204" pitchFamily="50" charset="-128"/>
              </a:defRPr>
            </a:lvl9pPr>
          </a:lstStyle>
          <a:p>
            <a:pPr eaLnBrk="1" hangingPunct="1"/>
            <a:r>
              <a:rPr lang="ja-JP" altLang="en-US" sz="2193" dirty="0" smtClean="0">
                <a:latin typeface="メイリオ" panose="020B0604030504040204" pitchFamily="50" charset="-128"/>
                <a:ea typeface="メイリオ" panose="020B0604030504040204" pitchFamily="50" charset="-128"/>
              </a:rPr>
              <a:t>第４章</a:t>
            </a:r>
            <a:r>
              <a:rPr lang="ja-JP" altLang="en-US" sz="2193" dirty="0">
                <a:latin typeface="メイリオ" panose="020B0604030504040204" pitchFamily="50" charset="-128"/>
                <a:ea typeface="メイリオ" panose="020B0604030504040204" pitchFamily="50" charset="-128"/>
              </a:rPr>
              <a:t>　推進の体制</a:t>
            </a:r>
          </a:p>
        </p:txBody>
      </p:sp>
      <p:sp>
        <p:nvSpPr>
          <p:cNvPr id="10" name="コンテンツ プレースホルダー 2"/>
          <p:cNvSpPr txBox="1">
            <a:spLocks/>
          </p:cNvSpPr>
          <p:nvPr/>
        </p:nvSpPr>
        <p:spPr>
          <a:xfrm>
            <a:off x="1091109" y="1774332"/>
            <a:ext cx="8713208" cy="350115"/>
          </a:xfrm>
        </p:spPr>
        <p:txBody>
          <a:bodyPr>
            <a:noAutofit/>
          </a:bodyPr>
          <a:lstStyle>
            <a:lvl1pPr algn="l" defTabSz="1042988" rtl="0" fontAlgn="base">
              <a:spcBef>
                <a:spcPct val="20000"/>
              </a:spcBef>
              <a:spcAft>
                <a:spcPct val="0"/>
              </a:spcAft>
              <a:defRPr kumimoji="1" lang="ja-JP" altLang="en-US" sz="2100" b="1" kern="1200">
                <a:solidFill>
                  <a:srgbClr val="000000"/>
                </a:solidFill>
                <a:latin typeface="ＭＳ Ｐゴシック" panose="020B0600070205080204" pitchFamily="50" charset="-128"/>
                <a:ea typeface="ＭＳ Ｐゴシック" panose="020B0600070205080204" pitchFamily="50" charset="-128"/>
                <a:cs typeface="+mn-cs"/>
              </a:defRPr>
            </a:lvl1pPr>
            <a:lvl2pPr algn="l" defTabSz="1042988" rtl="0" fontAlgn="base">
              <a:spcBef>
                <a:spcPct val="20000"/>
              </a:spcBef>
              <a:spcAft>
                <a:spcPct val="0"/>
              </a:spcAft>
              <a:defRPr kumimoji="1" lang="ja-JP" altLang="en-US" sz="1900" kern="1200">
                <a:solidFill>
                  <a:srgbClr val="000000"/>
                </a:solidFill>
                <a:latin typeface="ＭＳ Ｐゴシック" panose="020B0600070205080204" pitchFamily="50" charset="-128"/>
                <a:ea typeface="ＭＳ Ｐゴシック" panose="020B0600070205080204" pitchFamily="50" charset="-128"/>
                <a:cs typeface="+mn-cs"/>
              </a:defRPr>
            </a:lvl2pPr>
            <a:lvl3pPr marL="282575" algn="l" defTabSz="1042988" rtl="0" fontAlgn="base">
              <a:spcBef>
                <a:spcPct val="20000"/>
              </a:spcBef>
              <a:spcAft>
                <a:spcPct val="0"/>
              </a:spcAft>
              <a:defRPr kumimoji="1" lang="ja-JP" altLang="en-US" sz="1700" kern="1200">
                <a:solidFill>
                  <a:srgbClr val="000000"/>
                </a:solidFill>
                <a:latin typeface="ＭＳ Ｐゴシック" panose="020B0600070205080204" pitchFamily="50" charset="-128"/>
                <a:ea typeface="ＭＳ Ｐゴシック" panose="020B0600070205080204" pitchFamily="50" charset="-128"/>
                <a:cs typeface="+mn-cs"/>
              </a:defRPr>
            </a:lvl3pPr>
            <a:lvl4pPr marL="471488" algn="l" defTabSz="1042988" rtl="0" fontAlgn="base">
              <a:spcBef>
                <a:spcPct val="20000"/>
              </a:spcBef>
              <a:spcAft>
                <a:spcPct val="0"/>
              </a:spcAft>
              <a:defRPr kumimoji="1" lang="ja-JP" altLang="en-US" sz="1500" kern="1200">
                <a:solidFill>
                  <a:srgbClr val="000000"/>
                </a:solidFill>
                <a:latin typeface="ＭＳ Ｐゴシック" panose="020B0600070205080204" pitchFamily="50" charset="-128"/>
                <a:ea typeface="ＭＳ Ｐゴシック" panose="020B0600070205080204" pitchFamily="50" charset="-128"/>
                <a:cs typeface="+mn-cs"/>
              </a:defRPr>
            </a:lvl4pPr>
            <a:lvl5pPr marL="660400" algn="l" defTabSz="1042988" rtl="0" fontAlgn="base">
              <a:spcBef>
                <a:spcPct val="20000"/>
              </a:spcBef>
              <a:spcAft>
                <a:spcPct val="0"/>
              </a:spcAft>
              <a:defRPr kumimoji="1" lang="ja-JP" altLang="en-US" sz="1500" kern="1200">
                <a:solidFill>
                  <a:srgbClr val="000000"/>
                </a:solidFill>
                <a:latin typeface="ＭＳ Ｐゴシック" panose="020B0600070205080204" pitchFamily="50" charset="-128"/>
                <a:ea typeface="ＭＳ Ｐゴシック" panose="020B0600070205080204" pitchFamily="50" charset="-128"/>
                <a:cs typeface="+mn-cs"/>
              </a:defRPr>
            </a:lvl5pPr>
            <a:lvl6pPr marL="2868401" indent="-260763" algn="l" defTabSz="1043055" rtl="0" eaLnBrk="1" latinLnBrk="0" hangingPunct="1">
              <a:spcBef>
                <a:spcPct val="20000"/>
              </a:spcBef>
              <a:buFont typeface="Arial" pitchFamily="34" charset="0"/>
              <a:buChar char="•"/>
              <a:defRPr kumimoji="1" sz="2300" kern="1200">
                <a:solidFill>
                  <a:schemeClr val="tx1"/>
                </a:solidFill>
                <a:latin typeface="+mn-lt"/>
                <a:ea typeface="+mn-ea"/>
                <a:cs typeface="+mn-cs"/>
              </a:defRPr>
            </a:lvl6pPr>
            <a:lvl7pPr marL="3389928" indent="-260763" algn="l" defTabSz="1043055" rtl="0" eaLnBrk="1" latinLnBrk="0" hangingPunct="1">
              <a:spcBef>
                <a:spcPct val="20000"/>
              </a:spcBef>
              <a:buFont typeface="Arial" pitchFamily="34" charset="0"/>
              <a:buChar char="•"/>
              <a:defRPr kumimoji="1" sz="2300" kern="1200">
                <a:solidFill>
                  <a:schemeClr val="tx1"/>
                </a:solidFill>
                <a:latin typeface="+mn-lt"/>
                <a:ea typeface="+mn-ea"/>
                <a:cs typeface="+mn-cs"/>
              </a:defRPr>
            </a:lvl7pPr>
            <a:lvl8pPr marL="3911455" indent="-260763" algn="l" defTabSz="1043055" rtl="0" eaLnBrk="1" latinLnBrk="0" hangingPunct="1">
              <a:spcBef>
                <a:spcPct val="20000"/>
              </a:spcBef>
              <a:buFont typeface="Arial" pitchFamily="34" charset="0"/>
              <a:buChar char="•"/>
              <a:defRPr kumimoji="1" sz="2300" kern="1200">
                <a:solidFill>
                  <a:schemeClr val="tx1"/>
                </a:solidFill>
                <a:latin typeface="+mn-lt"/>
                <a:ea typeface="+mn-ea"/>
                <a:cs typeface="+mn-cs"/>
              </a:defRPr>
            </a:lvl8pPr>
            <a:lvl9pPr marL="4432982" indent="-260763" algn="l" defTabSz="1043055" rtl="0" eaLnBrk="1" latinLnBrk="0" hangingPunct="1">
              <a:spcBef>
                <a:spcPct val="20000"/>
              </a:spcBef>
              <a:buFont typeface="Arial" pitchFamily="34" charset="0"/>
              <a:buChar char="•"/>
              <a:defRPr kumimoji="1" sz="2300" kern="1200">
                <a:solidFill>
                  <a:schemeClr val="tx1"/>
                </a:solidFill>
                <a:latin typeface="+mn-lt"/>
                <a:ea typeface="+mn-ea"/>
                <a:cs typeface="+mn-cs"/>
              </a:defRPr>
            </a:lvl9pPr>
          </a:lstStyle>
          <a:p>
            <a:pPr eaLnBrk="1" hangingPunct="1"/>
            <a:r>
              <a:rPr lang="ja-JP" altLang="en-US" sz="1750" dirty="0" smtClean="0">
                <a:latin typeface="メイリオ" panose="020B0604030504040204" pitchFamily="50" charset="-128"/>
                <a:ea typeface="メイリオ" panose="020B0604030504040204" pitchFamily="50" charset="-128"/>
              </a:rPr>
              <a:t>１．推進体制</a:t>
            </a:r>
            <a:endParaRPr lang="ja-JP" altLang="en-US" sz="1750" dirty="0">
              <a:latin typeface="メイリオ" panose="020B0604030504040204" pitchFamily="50" charset="-128"/>
              <a:ea typeface="メイリオ" panose="020B0604030504040204" pitchFamily="50" charset="-128"/>
            </a:endParaRPr>
          </a:p>
        </p:txBody>
      </p:sp>
      <p:sp>
        <p:nvSpPr>
          <p:cNvPr id="11" name="コンテンツ プレースホルダー 2"/>
          <p:cNvSpPr txBox="1">
            <a:spLocks/>
          </p:cNvSpPr>
          <p:nvPr/>
        </p:nvSpPr>
        <p:spPr>
          <a:xfrm>
            <a:off x="1418898" y="2052439"/>
            <a:ext cx="8259241" cy="413035"/>
          </a:xfrm>
        </p:spPr>
        <p:txBody>
          <a:bodyPr>
            <a:noAutofit/>
          </a:bodyPr>
          <a:lstStyle>
            <a:lvl1pPr algn="l" defTabSz="1042988" rtl="0" fontAlgn="base">
              <a:spcBef>
                <a:spcPct val="20000"/>
              </a:spcBef>
              <a:spcAft>
                <a:spcPct val="0"/>
              </a:spcAft>
              <a:defRPr kumimoji="1" lang="ja-JP" altLang="en-US" sz="2100" b="1" kern="1200">
                <a:solidFill>
                  <a:srgbClr val="000000"/>
                </a:solidFill>
                <a:latin typeface="ＭＳ Ｐゴシック" panose="020B0600070205080204" pitchFamily="50" charset="-128"/>
                <a:ea typeface="ＭＳ Ｐゴシック" panose="020B0600070205080204" pitchFamily="50" charset="-128"/>
                <a:cs typeface="+mn-cs"/>
              </a:defRPr>
            </a:lvl1pPr>
            <a:lvl2pPr algn="l" defTabSz="1042988" rtl="0" fontAlgn="base">
              <a:spcBef>
                <a:spcPct val="20000"/>
              </a:spcBef>
              <a:spcAft>
                <a:spcPct val="0"/>
              </a:spcAft>
              <a:defRPr kumimoji="1" lang="ja-JP" altLang="en-US" sz="1900" kern="1200">
                <a:solidFill>
                  <a:srgbClr val="000000"/>
                </a:solidFill>
                <a:latin typeface="ＭＳ Ｐゴシック" panose="020B0600070205080204" pitchFamily="50" charset="-128"/>
                <a:ea typeface="ＭＳ Ｐゴシック" panose="020B0600070205080204" pitchFamily="50" charset="-128"/>
                <a:cs typeface="+mn-cs"/>
              </a:defRPr>
            </a:lvl2pPr>
            <a:lvl3pPr marL="282575" algn="l" defTabSz="1042988" rtl="0" fontAlgn="base">
              <a:spcBef>
                <a:spcPct val="20000"/>
              </a:spcBef>
              <a:spcAft>
                <a:spcPct val="0"/>
              </a:spcAft>
              <a:defRPr kumimoji="1" lang="ja-JP" altLang="en-US" sz="1700" kern="1200">
                <a:solidFill>
                  <a:srgbClr val="000000"/>
                </a:solidFill>
                <a:latin typeface="ＭＳ Ｐゴシック" panose="020B0600070205080204" pitchFamily="50" charset="-128"/>
                <a:ea typeface="ＭＳ Ｐゴシック" panose="020B0600070205080204" pitchFamily="50" charset="-128"/>
                <a:cs typeface="+mn-cs"/>
              </a:defRPr>
            </a:lvl3pPr>
            <a:lvl4pPr marL="471488" algn="l" defTabSz="1042988" rtl="0" fontAlgn="base">
              <a:spcBef>
                <a:spcPct val="20000"/>
              </a:spcBef>
              <a:spcAft>
                <a:spcPct val="0"/>
              </a:spcAft>
              <a:defRPr kumimoji="1" lang="ja-JP" altLang="en-US" sz="1500" kern="1200">
                <a:solidFill>
                  <a:srgbClr val="000000"/>
                </a:solidFill>
                <a:latin typeface="ＭＳ Ｐゴシック" panose="020B0600070205080204" pitchFamily="50" charset="-128"/>
                <a:ea typeface="ＭＳ Ｐゴシック" panose="020B0600070205080204" pitchFamily="50" charset="-128"/>
                <a:cs typeface="+mn-cs"/>
              </a:defRPr>
            </a:lvl4pPr>
            <a:lvl5pPr marL="660400" algn="l" defTabSz="1042988" rtl="0" fontAlgn="base">
              <a:spcBef>
                <a:spcPct val="20000"/>
              </a:spcBef>
              <a:spcAft>
                <a:spcPct val="0"/>
              </a:spcAft>
              <a:defRPr kumimoji="1" lang="ja-JP" altLang="en-US" sz="1500" kern="1200">
                <a:solidFill>
                  <a:srgbClr val="000000"/>
                </a:solidFill>
                <a:latin typeface="ＭＳ Ｐゴシック" panose="020B0600070205080204" pitchFamily="50" charset="-128"/>
                <a:ea typeface="ＭＳ Ｐゴシック" panose="020B0600070205080204" pitchFamily="50" charset="-128"/>
                <a:cs typeface="+mn-cs"/>
              </a:defRPr>
            </a:lvl5pPr>
            <a:lvl6pPr marL="2868401" indent="-260763" algn="l" defTabSz="1043055" rtl="0" eaLnBrk="1" latinLnBrk="0" hangingPunct="1">
              <a:spcBef>
                <a:spcPct val="20000"/>
              </a:spcBef>
              <a:buFont typeface="Arial" pitchFamily="34" charset="0"/>
              <a:buChar char="•"/>
              <a:defRPr kumimoji="1" sz="2300" kern="1200">
                <a:solidFill>
                  <a:schemeClr val="tx1"/>
                </a:solidFill>
                <a:latin typeface="+mn-lt"/>
                <a:ea typeface="+mn-ea"/>
                <a:cs typeface="+mn-cs"/>
              </a:defRPr>
            </a:lvl6pPr>
            <a:lvl7pPr marL="3389928" indent="-260763" algn="l" defTabSz="1043055" rtl="0" eaLnBrk="1" latinLnBrk="0" hangingPunct="1">
              <a:spcBef>
                <a:spcPct val="20000"/>
              </a:spcBef>
              <a:buFont typeface="Arial" pitchFamily="34" charset="0"/>
              <a:buChar char="•"/>
              <a:defRPr kumimoji="1" sz="2300" kern="1200">
                <a:solidFill>
                  <a:schemeClr val="tx1"/>
                </a:solidFill>
                <a:latin typeface="+mn-lt"/>
                <a:ea typeface="+mn-ea"/>
                <a:cs typeface="+mn-cs"/>
              </a:defRPr>
            </a:lvl7pPr>
            <a:lvl8pPr marL="3911455" indent="-260763" algn="l" defTabSz="1043055" rtl="0" eaLnBrk="1" latinLnBrk="0" hangingPunct="1">
              <a:spcBef>
                <a:spcPct val="20000"/>
              </a:spcBef>
              <a:buFont typeface="Arial" pitchFamily="34" charset="0"/>
              <a:buChar char="•"/>
              <a:defRPr kumimoji="1" sz="2300" kern="1200">
                <a:solidFill>
                  <a:schemeClr val="tx1"/>
                </a:solidFill>
                <a:latin typeface="+mn-lt"/>
                <a:ea typeface="+mn-ea"/>
                <a:cs typeface="+mn-cs"/>
              </a:defRPr>
            </a:lvl8pPr>
            <a:lvl9pPr marL="4432982" indent="-260763" algn="l" defTabSz="1043055" rtl="0" eaLnBrk="1" latinLnBrk="0" hangingPunct="1">
              <a:spcBef>
                <a:spcPct val="20000"/>
              </a:spcBef>
              <a:buFont typeface="Arial" pitchFamily="34" charset="0"/>
              <a:buChar char="•"/>
              <a:defRPr kumimoji="1" sz="2300" kern="1200">
                <a:solidFill>
                  <a:schemeClr val="tx1"/>
                </a:solidFill>
                <a:latin typeface="+mn-lt"/>
                <a:ea typeface="+mn-ea"/>
                <a:cs typeface="+mn-cs"/>
              </a:defRPr>
            </a:lvl9pPr>
          </a:lstStyle>
          <a:p>
            <a:pPr eaLnBrk="1" hangingPunct="1">
              <a:lnSpc>
                <a:spcPct val="150000"/>
              </a:lnSpc>
            </a:pPr>
            <a:r>
              <a:rPr lang="ja-JP" altLang="en-US" sz="1316" b="0" dirty="0">
                <a:latin typeface="メイリオ" panose="020B0604030504040204" pitchFamily="50" charset="-128"/>
                <a:ea typeface="メイリオ" panose="020B0604030504040204" pitchFamily="50" charset="-128"/>
              </a:rPr>
              <a:t>　本方針に基づく</a:t>
            </a:r>
            <a:r>
              <a:rPr lang="ja-JP" altLang="en-US" sz="1316" b="0" dirty="0" smtClean="0">
                <a:latin typeface="メイリオ" panose="020B0604030504040204" pitchFamily="50" charset="-128"/>
                <a:ea typeface="メイリオ" panose="020B0604030504040204" pitchFamily="50" charset="-128"/>
              </a:rPr>
              <a:t>取り組み</a:t>
            </a:r>
            <a:r>
              <a:rPr lang="ja-JP" altLang="en-US" sz="1316" b="0" dirty="0">
                <a:latin typeface="メイリオ" panose="020B0604030504040204" pitchFamily="50" charset="-128"/>
                <a:ea typeface="メイリオ" panose="020B0604030504040204" pitchFamily="50" charset="-128"/>
              </a:rPr>
              <a:t>を全庁横断的に推進する</a:t>
            </a:r>
            <a:r>
              <a:rPr lang="ja-JP" altLang="en-US" sz="1316" b="0" dirty="0" smtClean="0">
                <a:latin typeface="メイリオ" panose="020B0604030504040204" pitchFamily="50" charset="-128"/>
                <a:ea typeface="メイリオ" panose="020B0604030504040204" pitchFamily="50" charset="-128"/>
              </a:rPr>
              <a:t>ため行</a:t>
            </a:r>
            <a:r>
              <a:rPr lang="ja-JP" altLang="en-US" sz="1316" b="0" dirty="0">
                <a:latin typeface="メイリオ" panose="020B0604030504040204" pitchFamily="50" charset="-128"/>
                <a:ea typeface="メイリオ" panose="020B0604030504040204" pitchFamily="50" charset="-128"/>
              </a:rPr>
              <a:t>財政改革本部の下、各課</a:t>
            </a:r>
            <a:r>
              <a:rPr lang="ja-JP" altLang="en-US" sz="1316" b="0" dirty="0" smtClean="0">
                <a:latin typeface="メイリオ" panose="020B0604030504040204" pitchFamily="50" charset="-128"/>
                <a:ea typeface="メイリオ" panose="020B0604030504040204" pitchFamily="50" charset="-128"/>
              </a:rPr>
              <a:t>の取り組みを</a:t>
            </a:r>
            <a:r>
              <a:rPr lang="ja-JP" altLang="en-US" sz="1316" b="0" dirty="0">
                <a:latin typeface="メイリオ" panose="020B0604030504040204" pitchFamily="50" charset="-128"/>
                <a:ea typeface="メイリオ" panose="020B0604030504040204" pitchFamily="50" charset="-128"/>
              </a:rPr>
              <a:t>支えます。</a:t>
            </a:r>
          </a:p>
          <a:p>
            <a:pPr eaLnBrk="1" hangingPunct="1">
              <a:lnSpc>
                <a:spcPct val="150000"/>
              </a:lnSpc>
            </a:pPr>
            <a:endParaRPr lang="ja-JP" altLang="en-US" sz="1316" b="0" dirty="0">
              <a:latin typeface="メイリオ" panose="020B0604030504040204" pitchFamily="50" charset="-128"/>
              <a:ea typeface="メイリオ" panose="020B0604030504040204" pitchFamily="50" charset="-128"/>
            </a:endParaRPr>
          </a:p>
        </p:txBody>
      </p:sp>
      <p:sp>
        <p:nvSpPr>
          <p:cNvPr id="8" name="コンテンツ プレースホルダー 7"/>
          <p:cNvSpPr>
            <a:spLocks noGrp="1"/>
          </p:cNvSpPr>
          <p:nvPr>
            <p:ph idx="1"/>
          </p:nvPr>
        </p:nvSpPr>
        <p:spPr/>
        <p:txBody>
          <a:bodyPr/>
          <a:lstStyle/>
          <a:p>
            <a:endParaRPr kumimoji="1" lang="ja-JP" altLang="en-US"/>
          </a:p>
        </p:txBody>
      </p:sp>
      <p:grpSp>
        <p:nvGrpSpPr>
          <p:cNvPr id="31" name="グループ化 30"/>
          <p:cNvGrpSpPr/>
          <p:nvPr/>
        </p:nvGrpSpPr>
        <p:grpSpPr>
          <a:xfrm>
            <a:off x="1674292" y="2655000"/>
            <a:ext cx="1368152" cy="590897"/>
            <a:chOff x="1674292" y="2655000"/>
            <a:chExt cx="1368152" cy="590897"/>
          </a:xfrm>
        </p:grpSpPr>
        <p:sp>
          <p:nvSpPr>
            <p:cNvPr id="12" name="テキスト ボックス 11"/>
            <p:cNvSpPr txBox="1"/>
            <p:nvPr/>
          </p:nvSpPr>
          <p:spPr>
            <a:xfrm>
              <a:off x="1674292" y="2655000"/>
              <a:ext cx="1368152" cy="288032"/>
            </a:xfrm>
            <a:prstGeom prst="rect">
              <a:avLst/>
            </a:prstGeom>
            <a:solidFill>
              <a:schemeClr val="accent6">
                <a:lumMod val="75000"/>
              </a:schemeClr>
            </a:solidFill>
            <a:ln>
              <a:solidFill>
                <a:schemeClr val="accent6">
                  <a:lumMod val="50000"/>
                </a:schemeClr>
              </a:solidFill>
            </a:ln>
          </p:spPr>
          <p:txBody>
            <a:bodyPr wrap="square" lIns="0" tIns="0" rIns="0" bIns="0" rtlCol="0" anchor="ctr" anchorCtr="0">
              <a:noAutofit/>
            </a:bodyPr>
            <a:lstStyle/>
            <a:p>
              <a:pPr algn="ctr" rtl="0" fontAlgn="base">
                <a:lnSpc>
                  <a:spcPct val="125000"/>
                </a:lnSpc>
                <a:spcBef>
                  <a:spcPct val="0"/>
                </a:spcBef>
                <a:spcAft>
                  <a:spcPct val="0"/>
                </a:spcAft>
              </a:pPr>
              <a:r>
                <a:rPr kumimoji="1" lang="ja-JP" altLang="en-US" sz="1000" kern="1200" dirty="0" smtClean="0">
                  <a:solidFill>
                    <a:schemeClr val="bg1"/>
                  </a:solidFill>
                  <a:latin typeface="メイリオ" panose="020B0604030504040204" pitchFamily="50" charset="-128"/>
                  <a:ea typeface="メイリオ" panose="020B0604030504040204" pitchFamily="50" charset="-128"/>
                </a:rPr>
                <a:t>デジタル推進本部</a:t>
              </a:r>
              <a:endParaRPr kumimoji="1" lang="ja-JP" altLang="en-US" sz="1000" kern="1200" dirty="0" smtClean="0">
                <a:solidFill>
                  <a:schemeClr val="bg1"/>
                </a:solidFill>
                <a:latin typeface="ＭＳ Ｐゴシック" panose="020B0600070205080204" pitchFamily="50" charset="-128"/>
              </a:endParaRPr>
            </a:p>
          </p:txBody>
        </p:sp>
        <p:sp>
          <p:nvSpPr>
            <p:cNvPr id="14" name="テキスト ボックス 13"/>
            <p:cNvSpPr txBox="1"/>
            <p:nvPr/>
          </p:nvSpPr>
          <p:spPr>
            <a:xfrm>
              <a:off x="1674292" y="2957865"/>
              <a:ext cx="1368152" cy="288032"/>
            </a:xfrm>
            <a:prstGeom prst="rect">
              <a:avLst/>
            </a:prstGeom>
            <a:solidFill>
              <a:schemeClr val="bg1">
                <a:lumMod val="50000"/>
              </a:schemeClr>
            </a:solidFill>
            <a:ln>
              <a:solidFill>
                <a:schemeClr val="bg1">
                  <a:lumMod val="50000"/>
                </a:schemeClr>
              </a:solidFill>
            </a:ln>
          </p:spPr>
          <p:txBody>
            <a:bodyPr wrap="square" lIns="0" tIns="0" rIns="0" bIns="0" rtlCol="0" anchor="ctr" anchorCtr="0">
              <a:noAutofit/>
            </a:bodyPr>
            <a:lstStyle/>
            <a:p>
              <a:pPr algn="ctr" rtl="0" fontAlgn="base">
                <a:lnSpc>
                  <a:spcPct val="125000"/>
                </a:lnSpc>
                <a:spcBef>
                  <a:spcPct val="0"/>
                </a:spcBef>
                <a:spcAft>
                  <a:spcPct val="0"/>
                </a:spcAft>
              </a:pPr>
              <a:r>
                <a:rPr kumimoji="1" lang="ja-JP" altLang="en-US" sz="1100" kern="1200" dirty="0" smtClean="0">
                  <a:solidFill>
                    <a:schemeClr val="bg1"/>
                  </a:solidFill>
                  <a:latin typeface="メイリオ" panose="020B0604030504040204" pitchFamily="50" charset="-128"/>
                  <a:ea typeface="メイリオ" panose="020B0604030504040204" pitchFamily="50" charset="-128"/>
                </a:rPr>
                <a:t>行財政改革推進本部</a:t>
              </a:r>
              <a:endParaRPr kumimoji="1" lang="ja-JP" altLang="en-US" sz="1100" kern="1200" dirty="0" smtClean="0">
                <a:solidFill>
                  <a:schemeClr val="bg1"/>
                </a:solidFill>
                <a:latin typeface="ＭＳ Ｐゴシック" panose="020B0600070205080204" pitchFamily="50" charset="-128"/>
              </a:endParaRPr>
            </a:p>
          </p:txBody>
        </p:sp>
      </p:grpSp>
      <p:sp>
        <p:nvSpPr>
          <p:cNvPr id="17" name="テキスト ボックス 16"/>
          <p:cNvSpPr txBox="1"/>
          <p:nvPr/>
        </p:nvSpPr>
        <p:spPr>
          <a:xfrm>
            <a:off x="4293365" y="3348583"/>
            <a:ext cx="1368152" cy="288032"/>
          </a:xfrm>
          <a:prstGeom prst="rect">
            <a:avLst/>
          </a:prstGeom>
          <a:solidFill>
            <a:schemeClr val="accent3">
              <a:lumMod val="75000"/>
            </a:schemeClr>
          </a:solidFill>
          <a:ln>
            <a:solidFill>
              <a:schemeClr val="accent3">
                <a:lumMod val="50000"/>
              </a:schemeClr>
            </a:solidFill>
          </a:ln>
        </p:spPr>
        <p:txBody>
          <a:bodyPr wrap="square" lIns="0" tIns="0" rIns="0" bIns="0" rtlCol="0" anchor="ctr" anchorCtr="0">
            <a:noAutofit/>
          </a:bodyPr>
          <a:lstStyle/>
          <a:p>
            <a:pPr algn="ctr" rtl="0" fontAlgn="base">
              <a:lnSpc>
                <a:spcPct val="125000"/>
              </a:lnSpc>
              <a:spcBef>
                <a:spcPct val="0"/>
              </a:spcBef>
              <a:spcAft>
                <a:spcPct val="0"/>
              </a:spcAft>
            </a:pPr>
            <a:r>
              <a:rPr kumimoji="1" lang="ja-JP" altLang="en-US" sz="1100" kern="1200" dirty="0" smtClean="0">
                <a:solidFill>
                  <a:schemeClr val="bg1"/>
                </a:solidFill>
                <a:latin typeface="メイリオ" panose="020B0604030504040204" pitchFamily="50" charset="-128"/>
                <a:ea typeface="メイリオ" panose="020B0604030504040204" pitchFamily="50" charset="-128"/>
              </a:rPr>
              <a:t>（デジタル推進部門</a:t>
            </a:r>
            <a:r>
              <a:rPr kumimoji="1" lang="ja-JP" altLang="en-US" sz="1100" kern="1200" dirty="0" smtClean="0">
                <a:solidFill>
                  <a:schemeClr val="bg1"/>
                </a:solidFill>
                <a:latin typeface="ＭＳ Ｐゴシック" panose="020B0600070205080204" pitchFamily="50" charset="-128"/>
              </a:rPr>
              <a:t>）</a:t>
            </a:r>
          </a:p>
        </p:txBody>
      </p:sp>
      <p:sp>
        <p:nvSpPr>
          <p:cNvPr id="18" name="テキスト ボックス 17"/>
          <p:cNvSpPr txBox="1"/>
          <p:nvPr/>
        </p:nvSpPr>
        <p:spPr>
          <a:xfrm>
            <a:off x="7356564" y="2659781"/>
            <a:ext cx="1368152" cy="288032"/>
          </a:xfrm>
          <a:prstGeom prst="rect">
            <a:avLst/>
          </a:prstGeom>
          <a:solidFill>
            <a:schemeClr val="bg1">
              <a:lumMod val="50000"/>
            </a:schemeClr>
          </a:solidFill>
          <a:ln>
            <a:solidFill>
              <a:schemeClr val="bg1">
                <a:lumMod val="50000"/>
              </a:schemeClr>
            </a:solidFill>
          </a:ln>
        </p:spPr>
        <p:txBody>
          <a:bodyPr wrap="square" lIns="0" tIns="0" rIns="0" bIns="0" rtlCol="0" anchor="ctr" anchorCtr="0">
            <a:noAutofit/>
          </a:bodyPr>
          <a:lstStyle/>
          <a:p>
            <a:pPr algn="ctr" rtl="0" fontAlgn="base">
              <a:lnSpc>
                <a:spcPct val="125000"/>
              </a:lnSpc>
              <a:spcBef>
                <a:spcPct val="0"/>
              </a:spcBef>
              <a:spcAft>
                <a:spcPct val="0"/>
              </a:spcAft>
            </a:pPr>
            <a:r>
              <a:rPr kumimoji="1" lang="ja-JP" altLang="en-US" sz="1200" kern="1200" dirty="0" smtClean="0">
                <a:solidFill>
                  <a:schemeClr val="bg1"/>
                </a:solidFill>
                <a:latin typeface="メイリオ" panose="020B0604030504040204" pitchFamily="50" charset="-128"/>
                <a:ea typeface="メイリオ" panose="020B0604030504040204" pitchFamily="50" charset="-128"/>
              </a:rPr>
              <a:t>各課の取り組み</a:t>
            </a:r>
            <a:endParaRPr kumimoji="1" lang="ja-JP" altLang="en-US" sz="1200" kern="1200" dirty="0" smtClean="0">
              <a:solidFill>
                <a:schemeClr val="bg1"/>
              </a:solidFill>
              <a:latin typeface="ＭＳ Ｐゴシック" panose="020B0600070205080204" pitchFamily="50" charset="-128"/>
            </a:endParaRPr>
          </a:p>
        </p:txBody>
      </p:sp>
      <p:sp>
        <p:nvSpPr>
          <p:cNvPr id="21" name="テキスト ボックス 20"/>
          <p:cNvSpPr txBox="1"/>
          <p:nvPr/>
        </p:nvSpPr>
        <p:spPr>
          <a:xfrm>
            <a:off x="1141562" y="6318205"/>
            <a:ext cx="2438970" cy="620977"/>
          </a:xfrm>
          <a:prstGeom prst="rect">
            <a:avLst/>
          </a:prstGeom>
          <a:solidFill>
            <a:schemeClr val="accent6">
              <a:lumMod val="20000"/>
              <a:lumOff val="80000"/>
            </a:schemeClr>
          </a:solidFill>
          <a:ln>
            <a:noFill/>
          </a:ln>
        </p:spPr>
        <p:txBody>
          <a:bodyPr wrap="square" lIns="0" tIns="0" rIns="0" bIns="0" rtlCol="0" anchor="ctr" anchorCtr="0">
            <a:noAutofit/>
          </a:bodyPr>
          <a:lstStyle/>
          <a:p>
            <a:pPr algn="ctr" rtl="0" fontAlgn="base">
              <a:lnSpc>
                <a:spcPct val="125000"/>
              </a:lnSpc>
              <a:spcBef>
                <a:spcPct val="0"/>
              </a:spcBef>
              <a:spcAft>
                <a:spcPct val="0"/>
              </a:spcAft>
            </a:pPr>
            <a:endParaRPr kumimoji="1" lang="ja-JP" altLang="en-US" sz="1200" kern="1200" dirty="0" smtClean="0">
              <a:solidFill>
                <a:schemeClr val="bg1"/>
              </a:solidFill>
              <a:latin typeface="ＭＳ Ｐゴシック" panose="020B0600070205080204" pitchFamily="50" charset="-128"/>
            </a:endParaRPr>
          </a:p>
        </p:txBody>
      </p:sp>
      <p:grpSp>
        <p:nvGrpSpPr>
          <p:cNvPr id="19" name="グループ化 18"/>
          <p:cNvGrpSpPr/>
          <p:nvPr/>
        </p:nvGrpSpPr>
        <p:grpSpPr>
          <a:xfrm>
            <a:off x="3505764" y="3808468"/>
            <a:ext cx="740647" cy="1092665"/>
            <a:chOff x="6570836" y="3789278"/>
            <a:chExt cx="740647" cy="1092665"/>
          </a:xfrm>
        </p:grpSpPr>
        <p:sp>
          <p:nvSpPr>
            <p:cNvPr id="23" name="テキスト ボックス 22"/>
            <p:cNvSpPr txBox="1"/>
            <p:nvPr/>
          </p:nvSpPr>
          <p:spPr>
            <a:xfrm>
              <a:off x="6627407" y="3789278"/>
              <a:ext cx="684076" cy="495410"/>
            </a:xfrm>
            <a:prstGeom prst="rect">
              <a:avLst/>
            </a:prstGeom>
            <a:noFill/>
            <a:ln>
              <a:noFill/>
            </a:ln>
          </p:spPr>
          <p:txBody>
            <a:bodyPr wrap="square" lIns="0" tIns="0" rIns="0" bIns="0" rtlCol="0" anchor="ctr" anchorCtr="0">
              <a:noAutofit/>
            </a:bodyPr>
            <a:lstStyle/>
            <a:p>
              <a:pPr algn="ctr" rtl="0" fontAlgn="base">
                <a:lnSpc>
                  <a:spcPts val="1400"/>
                </a:lnSpc>
                <a:spcBef>
                  <a:spcPct val="0"/>
                </a:spcBef>
                <a:spcAft>
                  <a:spcPct val="0"/>
                </a:spcAft>
              </a:pPr>
              <a:r>
                <a:rPr kumimoji="1" lang="ja-JP" altLang="en-US" sz="1200" kern="1200" dirty="0" smtClean="0">
                  <a:latin typeface="メイリオ" panose="020B0604030504040204" pitchFamily="50" charset="-128"/>
                  <a:ea typeface="メイリオ" panose="020B0604030504040204" pitchFamily="50" charset="-128"/>
                </a:rPr>
                <a:t>指示</a:t>
              </a:r>
              <a:r>
                <a:rPr kumimoji="1" lang="ja-JP" altLang="en-US" sz="1600" kern="1200" dirty="0" smtClean="0">
                  <a:latin typeface="メイリオ" panose="020B0604030504040204" pitchFamily="50" charset="-128"/>
                  <a:ea typeface="メイリオ" panose="020B0604030504040204" pitchFamily="50" charset="-128"/>
                </a:rPr>
                <a:t>▸</a:t>
              </a:r>
              <a:endParaRPr kumimoji="1" lang="en-US" altLang="ja-JP" sz="1600" kern="1200" dirty="0" smtClean="0">
                <a:latin typeface="メイリオ" panose="020B0604030504040204" pitchFamily="50" charset="-128"/>
                <a:ea typeface="メイリオ" panose="020B0604030504040204" pitchFamily="50" charset="-128"/>
              </a:endParaRPr>
            </a:p>
            <a:p>
              <a:pPr algn="ctr" rtl="0" fontAlgn="base">
                <a:lnSpc>
                  <a:spcPts val="1400"/>
                </a:lnSpc>
                <a:spcBef>
                  <a:spcPct val="0"/>
                </a:spcBef>
                <a:spcAft>
                  <a:spcPct val="0"/>
                </a:spcAft>
              </a:pPr>
              <a:r>
                <a:rPr lang="ja-JP" altLang="en-US" sz="1200" dirty="0" smtClean="0">
                  <a:latin typeface="メイリオ" panose="020B0604030504040204" pitchFamily="50" charset="-128"/>
                  <a:ea typeface="メイリオ" panose="020B0604030504040204" pitchFamily="50" charset="-128"/>
                </a:rPr>
                <a:t>承認</a:t>
              </a:r>
              <a:r>
                <a:rPr lang="ja-JP" altLang="en-US" sz="1600" dirty="0" smtClean="0">
                  <a:latin typeface="メイリオ" panose="020B0604030504040204" pitchFamily="50" charset="-128"/>
                  <a:ea typeface="メイリオ" panose="020B0604030504040204" pitchFamily="50" charset="-128"/>
                </a:rPr>
                <a:t>▸</a:t>
              </a:r>
              <a:endParaRPr lang="en-US" altLang="ja-JP" sz="1600" dirty="0" smtClean="0">
                <a:latin typeface="メイリオ" panose="020B0604030504040204" pitchFamily="50" charset="-128"/>
                <a:ea typeface="メイリオ" panose="020B0604030504040204" pitchFamily="50" charset="-128"/>
              </a:endParaRPr>
            </a:p>
          </p:txBody>
        </p:sp>
        <p:sp>
          <p:nvSpPr>
            <p:cNvPr id="24" name="テキスト ボックス 23"/>
            <p:cNvSpPr txBox="1"/>
            <p:nvPr/>
          </p:nvSpPr>
          <p:spPr>
            <a:xfrm>
              <a:off x="6570836" y="4388496"/>
              <a:ext cx="684076" cy="493447"/>
            </a:xfrm>
            <a:prstGeom prst="rect">
              <a:avLst/>
            </a:prstGeom>
            <a:noFill/>
            <a:ln>
              <a:noFill/>
            </a:ln>
          </p:spPr>
          <p:txBody>
            <a:bodyPr wrap="square" lIns="0" tIns="0" rIns="0" bIns="0" rtlCol="0" anchor="ctr" anchorCtr="0">
              <a:noAutofit/>
            </a:bodyPr>
            <a:lstStyle/>
            <a:p>
              <a:pPr algn="ctr" rtl="0" fontAlgn="base">
                <a:lnSpc>
                  <a:spcPts val="1400"/>
                </a:lnSpc>
                <a:spcBef>
                  <a:spcPct val="0"/>
                </a:spcBef>
                <a:spcAft>
                  <a:spcPct val="0"/>
                </a:spcAft>
              </a:pPr>
              <a:r>
                <a:rPr lang="ja-JP" altLang="en-US" sz="1600" dirty="0" smtClean="0">
                  <a:latin typeface="メイリオ" panose="020B0604030504040204" pitchFamily="50" charset="-128"/>
                  <a:ea typeface="メイリオ" panose="020B0604030504040204" pitchFamily="50" charset="-128"/>
                </a:rPr>
                <a:t>◂</a:t>
              </a:r>
              <a:r>
                <a:rPr lang="ja-JP" altLang="en-US" sz="1200" dirty="0" smtClean="0">
                  <a:latin typeface="メイリオ" panose="020B0604030504040204" pitchFamily="50" charset="-128"/>
                  <a:ea typeface="メイリオ" panose="020B0604030504040204" pitchFamily="50" charset="-128"/>
                </a:rPr>
                <a:t>報告</a:t>
              </a:r>
              <a:endParaRPr lang="en-US" altLang="ja-JP" sz="1200" dirty="0" smtClean="0">
                <a:latin typeface="メイリオ" panose="020B0604030504040204" pitchFamily="50" charset="-128"/>
                <a:ea typeface="メイリオ" panose="020B0604030504040204" pitchFamily="50" charset="-128"/>
              </a:endParaRPr>
            </a:p>
            <a:p>
              <a:pPr algn="ctr" rtl="0" fontAlgn="base">
                <a:lnSpc>
                  <a:spcPts val="1400"/>
                </a:lnSpc>
                <a:spcBef>
                  <a:spcPct val="0"/>
                </a:spcBef>
                <a:spcAft>
                  <a:spcPct val="0"/>
                </a:spcAft>
              </a:pPr>
              <a:r>
                <a:rPr kumimoji="1" lang="ja-JP" altLang="en-US" sz="1600" kern="1200" dirty="0" smtClean="0">
                  <a:latin typeface="メイリオ" panose="020B0604030504040204" pitchFamily="50" charset="-128"/>
                  <a:ea typeface="メイリオ" panose="020B0604030504040204" pitchFamily="50" charset="-128"/>
                </a:rPr>
                <a:t>◂</a:t>
              </a:r>
              <a:r>
                <a:rPr kumimoji="1" lang="ja-JP" altLang="en-US" sz="1200" kern="1200" dirty="0" smtClean="0">
                  <a:latin typeface="メイリオ" panose="020B0604030504040204" pitchFamily="50" charset="-128"/>
                  <a:ea typeface="メイリオ" panose="020B0604030504040204" pitchFamily="50" charset="-128"/>
                </a:rPr>
                <a:t>提案</a:t>
              </a:r>
            </a:p>
          </p:txBody>
        </p:sp>
      </p:grpSp>
      <p:grpSp>
        <p:nvGrpSpPr>
          <p:cNvPr id="25" name="グループ化 24"/>
          <p:cNvGrpSpPr/>
          <p:nvPr/>
        </p:nvGrpSpPr>
        <p:grpSpPr>
          <a:xfrm>
            <a:off x="5692084" y="3856198"/>
            <a:ext cx="766351" cy="1013890"/>
            <a:chOff x="5711134" y="4100111"/>
            <a:chExt cx="766351" cy="1013890"/>
          </a:xfrm>
        </p:grpSpPr>
        <p:sp>
          <p:nvSpPr>
            <p:cNvPr id="27" name="テキスト ボックス 26"/>
            <p:cNvSpPr txBox="1"/>
            <p:nvPr/>
          </p:nvSpPr>
          <p:spPr>
            <a:xfrm>
              <a:off x="5711134" y="4100111"/>
              <a:ext cx="684076" cy="495410"/>
            </a:xfrm>
            <a:prstGeom prst="rect">
              <a:avLst/>
            </a:prstGeom>
            <a:noFill/>
            <a:ln>
              <a:noFill/>
            </a:ln>
          </p:spPr>
          <p:txBody>
            <a:bodyPr wrap="square" lIns="0" tIns="0" rIns="0" bIns="0" rtlCol="0" anchor="ctr" anchorCtr="0">
              <a:noAutofit/>
            </a:bodyPr>
            <a:lstStyle/>
            <a:p>
              <a:pPr algn="ctr" rtl="0" fontAlgn="base">
                <a:lnSpc>
                  <a:spcPts val="1400"/>
                </a:lnSpc>
                <a:spcBef>
                  <a:spcPct val="0"/>
                </a:spcBef>
                <a:spcAft>
                  <a:spcPct val="0"/>
                </a:spcAft>
              </a:pPr>
              <a:endParaRPr kumimoji="1" lang="en-US" altLang="ja-JP" sz="1600" kern="1200" dirty="0" smtClean="0">
                <a:latin typeface="メイリオ" panose="020B0604030504040204" pitchFamily="50" charset="-128"/>
                <a:ea typeface="メイリオ" panose="020B0604030504040204" pitchFamily="50" charset="-128"/>
              </a:endParaRPr>
            </a:p>
            <a:p>
              <a:pPr algn="ctr">
                <a:lnSpc>
                  <a:spcPts val="1400"/>
                </a:lnSpc>
              </a:pPr>
              <a:r>
                <a:rPr lang="ja-JP" altLang="en-US" sz="1600" dirty="0" smtClean="0">
                  <a:latin typeface="メイリオ" panose="020B0604030504040204" pitchFamily="50" charset="-128"/>
                  <a:ea typeface="メイリオ" panose="020B0604030504040204" pitchFamily="50" charset="-128"/>
                </a:rPr>
                <a:t>◂</a:t>
              </a:r>
              <a:r>
                <a:rPr lang="ja-JP" altLang="en-US" sz="1200" dirty="0" smtClean="0">
                  <a:latin typeface="メイリオ" panose="020B0604030504040204" pitchFamily="50" charset="-128"/>
                  <a:ea typeface="メイリオ" panose="020B0604030504040204" pitchFamily="50" charset="-128"/>
                </a:rPr>
                <a:t>連携</a:t>
              </a:r>
              <a:endParaRPr lang="en-US" altLang="ja-JP" sz="1600" dirty="0" smtClean="0">
                <a:latin typeface="メイリオ" panose="020B0604030504040204" pitchFamily="50" charset="-128"/>
                <a:ea typeface="メイリオ" panose="020B0604030504040204" pitchFamily="50" charset="-128"/>
              </a:endParaRPr>
            </a:p>
          </p:txBody>
        </p:sp>
        <p:sp>
          <p:nvSpPr>
            <p:cNvPr id="28" name="テキスト ボックス 27"/>
            <p:cNvSpPr txBox="1"/>
            <p:nvPr/>
          </p:nvSpPr>
          <p:spPr>
            <a:xfrm>
              <a:off x="5793409" y="4620554"/>
              <a:ext cx="684076" cy="493447"/>
            </a:xfrm>
            <a:prstGeom prst="rect">
              <a:avLst/>
            </a:prstGeom>
            <a:noFill/>
            <a:ln>
              <a:noFill/>
            </a:ln>
          </p:spPr>
          <p:txBody>
            <a:bodyPr wrap="square" lIns="0" tIns="0" rIns="0" bIns="0" rtlCol="0" anchor="ctr" anchorCtr="0">
              <a:noAutofit/>
            </a:bodyPr>
            <a:lstStyle/>
            <a:p>
              <a:pPr algn="ctr">
                <a:lnSpc>
                  <a:spcPts val="1400"/>
                </a:lnSpc>
              </a:pPr>
              <a:r>
                <a:rPr lang="ja-JP" altLang="en-US" sz="1200" dirty="0" smtClean="0">
                  <a:latin typeface="メイリオ" panose="020B0604030504040204" pitchFamily="50" charset="-128"/>
                  <a:ea typeface="メイリオ" panose="020B0604030504040204" pitchFamily="50" charset="-128"/>
                </a:rPr>
                <a:t>支援</a:t>
              </a:r>
              <a:r>
                <a:rPr lang="ja-JP" altLang="en-US" sz="1600" dirty="0" smtClean="0">
                  <a:latin typeface="メイリオ" panose="020B0604030504040204" pitchFamily="50" charset="-128"/>
                  <a:ea typeface="メイリオ" panose="020B0604030504040204" pitchFamily="50" charset="-128"/>
                </a:rPr>
                <a:t>▸</a:t>
              </a:r>
              <a:endParaRPr lang="en-US" altLang="ja-JP" sz="1600" dirty="0" smtClean="0">
                <a:latin typeface="メイリオ" panose="020B0604030504040204" pitchFamily="50" charset="-128"/>
                <a:ea typeface="メイリオ" panose="020B0604030504040204" pitchFamily="50" charset="-128"/>
              </a:endParaRPr>
            </a:p>
            <a:p>
              <a:pPr algn="ctr" rtl="0" fontAlgn="base">
                <a:lnSpc>
                  <a:spcPts val="1400"/>
                </a:lnSpc>
                <a:spcBef>
                  <a:spcPct val="0"/>
                </a:spcBef>
                <a:spcAft>
                  <a:spcPct val="0"/>
                </a:spcAft>
              </a:pPr>
              <a:endParaRPr kumimoji="1" lang="ja-JP" altLang="en-US" sz="1200" kern="1200" dirty="0" smtClean="0">
                <a:latin typeface="メイリオ" panose="020B0604030504040204" pitchFamily="50" charset="-128"/>
                <a:ea typeface="メイリオ" panose="020B0604030504040204" pitchFamily="50" charset="-128"/>
              </a:endParaRPr>
            </a:p>
          </p:txBody>
        </p:sp>
      </p:grpSp>
      <p:sp>
        <p:nvSpPr>
          <p:cNvPr id="29" name="テキスト ボックス 28"/>
          <p:cNvSpPr txBox="1"/>
          <p:nvPr/>
        </p:nvSpPr>
        <p:spPr>
          <a:xfrm>
            <a:off x="3650795" y="6318205"/>
            <a:ext cx="2630343" cy="620977"/>
          </a:xfrm>
          <a:prstGeom prst="rect">
            <a:avLst/>
          </a:prstGeom>
          <a:solidFill>
            <a:schemeClr val="accent3">
              <a:lumMod val="20000"/>
              <a:lumOff val="80000"/>
            </a:schemeClr>
          </a:solidFill>
          <a:ln>
            <a:noFill/>
          </a:ln>
        </p:spPr>
        <p:txBody>
          <a:bodyPr wrap="square" lIns="0" tIns="0" rIns="0" bIns="0" rtlCol="0" anchor="ctr" anchorCtr="0">
            <a:noAutofit/>
          </a:bodyPr>
          <a:lstStyle/>
          <a:p>
            <a:pPr algn="ctr" rtl="0" fontAlgn="base">
              <a:lnSpc>
                <a:spcPct val="125000"/>
              </a:lnSpc>
              <a:spcBef>
                <a:spcPct val="0"/>
              </a:spcBef>
              <a:spcAft>
                <a:spcPct val="0"/>
              </a:spcAft>
            </a:pPr>
            <a:endParaRPr kumimoji="1" lang="ja-JP" altLang="en-US" sz="1200" kern="1200" dirty="0" smtClean="0">
              <a:solidFill>
                <a:schemeClr val="bg1"/>
              </a:solidFill>
              <a:latin typeface="ＭＳ Ｐゴシック" panose="020B0600070205080204" pitchFamily="50" charset="-128"/>
            </a:endParaRPr>
          </a:p>
        </p:txBody>
      </p:sp>
      <p:sp>
        <p:nvSpPr>
          <p:cNvPr id="30" name="テキスト ボックス 29"/>
          <p:cNvSpPr txBox="1"/>
          <p:nvPr/>
        </p:nvSpPr>
        <p:spPr>
          <a:xfrm>
            <a:off x="6354811" y="6319961"/>
            <a:ext cx="3384617" cy="619221"/>
          </a:xfrm>
          <a:prstGeom prst="rect">
            <a:avLst/>
          </a:prstGeom>
          <a:solidFill>
            <a:schemeClr val="accent1">
              <a:lumMod val="20000"/>
              <a:lumOff val="80000"/>
            </a:schemeClr>
          </a:solidFill>
          <a:ln>
            <a:noFill/>
          </a:ln>
        </p:spPr>
        <p:txBody>
          <a:bodyPr wrap="square" lIns="0" tIns="0" rIns="0" bIns="0" rtlCol="0" anchor="ctr" anchorCtr="0">
            <a:noAutofit/>
          </a:bodyPr>
          <a:lstStyle/>
          <a:p>
            <a:pPr algn="ctr" rtl="0" fontAlgn="base">
              <a:lnSpc>
                <a:spcPct val="125000"/>
              </a:lnSpc>
              <a:spcBef>
                <a:spcPct val="0"/>
              </a:spcBef>
              <a:spcAft>
                <a:spcPct val="0"/>
              </a:spcAft>
            </a:pPr>
            <a:endParaRPr kumimoji="1" lang="ja-JP" altLang="en-US" sz="1200" kern="1200" dirty="0" smtClean="0">
              <a:solidFill>
                <a:schemeClr val="bg1"/>
              </a:solidFill>
              <a:latin typeface="ＭＳ Ｐゴシック" panose="020B0600070205080204" pitchFamily="50" charset="-128"/>
            </a:endParaRPr>
          </a:p>
        </p:txBody>
      </p:sp>
      <p:sp>
        <p:nvSpPr>
          <p:cNvPr id="33" name="テキスト ボックス 32"/>
          <p:cNvSpPr txBox="1"/>
          <p:nvPr/>
        </p:nvSpPr>
        <p:spPr>
          <a:xfrm>
            <a:off x="4384959" y="5774208"/>
            <a:ext cx="1062754" cy="530857"/>
          </a:xfrm>
          <a:prstGeom prst="rect">
            <a:avLst/>
          </a:prstGeom>
          <a:noFill/>
          <a:ln>
            <a:noFill/>
          </a:ln>
        </p:spPr>
        <p:txBody>
          <a:bodyPr wrap="square" lIns="0" tIns="0" rIns="0" bIns="0" rtlCol="0" anchor="ctr" anchorCtr="0">
            <a:noAutofit/>
          </a:bodyPr>
          <a:lstStyle/>
          <a:p>
            <a:pPr algn="ctr" rtl="0" fontAlgn="base">
              <a:lnSpc>
                <a:spcPts val="1400"/>
              </a:lnSpc>
              <a:spcBef>
                <a:spcPct val="0"/>
              </a:spcBef>
              <a:spcAft>
                <a:spcPct val="0"/>
              </a:spcAft>
            </a:pPr>
            <a:endParaRPr kumimoji="1" lang="en-US" altLang="ja-JP" sz="1600" kern="1200" dirty="0" smtClean="0">
              <a:latin typeface="メイリオ" panose="020B0604030504040204" pitchFamily="50" charset="-128"/>
              <a:ea typeface="メイリオ" panose="020B0604030504040204" pitchFamily="50" charset="-128"/>
            </a:endParaRPr>
          </a:p>
          <a:p>
            <a:pPr algn="ctr">
              <a:lnSpc>
                <a:spcPts val="1400"/>
              </a:lnSpc>
            </a:pPr>
            <a:r>
              <a:rPr lang="ja-JP" altLang="en-US" sz="1600" dirty="0" smtClean="0">
                <a:latin typeface="メイリオ" panose="020B0604030504040204" pitchFamily="50" charset="-128"/>
                <a:ea typeface="メイリオ" panose="020B0604030504040204" pitchFamily="50" charset="-128"/>
              </a:rPr>
              <a:t>◂</a:t>
            </a:r>
            <a:r>
              <a:rPr lang="ja-JP" altLang="en-US" sz="1200" dirty="0" smtClean="0">
                <a:latin typeface="メイリオ" panose="020B0604030504040204" pitchFamily="50" charset="-128"/>
                <a:ea typeface="メイリオ" panose="020B0604030504040204" pitchFamily="50" charset="-128"/>
              </a:rPr>
              <a:t>報告・提案</a:t>
            </a:r>
            <a:endParaRPr lang="en-US" altLang="ja-JP" sz="1600" dirty="0" smtClean="0">
              <a:latin typeface="メイリオ" panose="020B0604030504040204" pitchFamily="50" charset="-128"/>
              <a:ea typeface="メイリオ" panose="020B0604030504040204" pitchFamily="50" charset="-128"/>
            </a:endParaRPr>
          </a:p>
        </p:txBody>
      </p:sp>
      <p:sp>
        <p:nvSpPr>
          <p:cNvPr id="34" name="テキスト ボックス 33"/>
          <p:cNvSpPr txBox="1"/>
          <p:nvPr/>
        </p:nvSpPr>
        <p:spPr>
          <a:xfrm>
            <a:off x="4458278" y="2593735"/>
            <a:ext cx="684076" cy="479743"/>
          </a:xfrm>
          <a:prstGeom prst="rect">
            <a:avLst/>
          </a:prstGeom>
          <a:noFill/>
          <a:ln>
            <a:noFill/>
          </a:ln>
        </p:spPr>
        <p:txBody>
          <a:bodyPr wrap="square" lIns="0" tIns="0" rIns="0" bIns="0" rtlCol="0" anchor="ctr" anchorCtr="0">
            <a:noAutofit/>
          </a:bodyPr>
          <a:lstStyle/>
          <a:p>
            <a:pPr algn="ctr">
              <a:lnSpc>
                <a:spcPts val="1400"/>
              </a:lnSpc>
            </a:pPr>
            <a:r>
              <a:rPr lang="ja-JP" altLang="en-US" sz="1200" dirty="0" smtClean="0">
                <a:latin typeface="メイリオ" panose="020B0604030504040204" pitchFamily="50" charset="-128"/>
                <a:ea typeface="メイリオ" panose="020B0604030504040204" pitchFamily="50" charset="-128"/>
              </a:rPr>
              <a:t>指示</a:t>
            </a:r>
            <a:r>
              <a:rPr lang="ja-JP" altLang="en-US" sz="1600" dirty="0" smtClean="0">
                <a:latin typeface="メイリオ" panose="020B0604030504040204" pitchFamily="50" charset="-128"/>
                <a:ea typeface="メイリオ" panose="020B0604030504040204" pitchFamily="50" charset="-128"/>
              </a:rPr>
              <a:t>▸</a:t>
            </a:r>
            <a:endParaRPr lang="en-US" altLang="ja-JP" sz="1600" dirty="0" smtClean="0">
              <a:latin typeface="メイリオ" panose="020B0604030504040204" pitchFamily="50" charset="-128"/>
              <a:ea typeface="メイリオ" panose="020B0604030504040204" pitchFamily="50" charset="-128"/>
            </a:endParaRPr>
          </a:p>
          <a:p>
            <a:pPr algn="ctr" rtl="0" fontAlgn="base">
              <a:lnSpc>
                <a:spcPts val="1400"/>
              </a:lnSpc>
              <a:spcBef>
                <a:spcPct val="0"/>
              </a:spcBef>
              <a:spcAft>
                <a:spcPct val="0"/>
              </a:spcAft>
            </a:pPr>
            <a:endParaRPr kumimoji="1" lang="ja-JP" altLang="en-US" sz="1200" kern="1200" dirty="0" smtClean="0">
              <a:latin typeface="メイリオ" panose="020B0604030504040204" pitchFamily="50" charset="-128"/>
              <a:ea typeface="メイリオ" panose="020B0604030504040204" pitchFamily="50" charset="-128"/>
            </a:endParaRPr>
          </a:p>
        </p:txBody>
      </p:sp>
      <p:sp>
        <p:nvSpPr>
          <p:cNvPr id="36" name="テキスト ボックス 35"/>
          <p:cNvSpPr txBox="1"/>
          <p:nvPr/>
        </p:nvSpPr>
        <p:spPr>
          <a:xfrm>
            <a:off x="6409743" y="5448673"/>
            <a:ext cx="3263008" cy="708221"/>
          </a:xfrm>
          <a:prstGeom prst="rect">
            <a:avLst/>
          </a:prstGeom>
          <a:solidFill>
            <a:schemeClr val="accent1">
              <a:lumMod val="20000"/>
              <a:lumOff val="80000"/>
            </a:schemeClr>
          </a:solidFill>
          <a:ln>
            <a:solidFill>
              <a:schemeClr val="accent1"/>
            </a:solidFill>
          </a:ln>
        </p:spPr>
        <p:txBody>
          <a:bodyPr wrap="square" lIns="0" tIns="0" rIns="0" bIns="0" rtlCol="0" anchor="ctr" anchorCtr="0">
            <a:noAutofit/>
          </a:bodyPr>
          <a:lstStyle/>
          <a:p>
            <a:pPr algn="ctr" rtl="0" fontAlgn="base">
              <a:lnSpc>
                <a:spcPct val="125000"/>
              </a:lnSpc>
              <a:spcBef>
                <a:spcPct val="0"/>
              </a:spcBef>
              <a:spcAft>
                <a:spcPct val="0"/>
              </a:spcAft>
            </a:pPr>
            <a:endParaRPr kumimoji="1" lang="ja-JP" altLang="en-US" sz="1200" kern="1200" dirty="0" smtClean="0">
              <a:solidFill>
                <a:schemeClr val="bg1"/>
              </a:solidFill>
              <a:latin typeface="ＭＳ Ｐゴシック" panose="020B0600070205080204" pitchFamily="50" charset="-128"/>
            </a:endParaRPr>
          </a:p>
        </p:txBody>
      </p:sp>
      <p:sp>
        <p:nvSpPr>
          <p:cNvPr id="37" name="テキスト ボックス 36"/>
          <p:cNvSpPr txBox="1"/>
          <p:nvPr/>
        </p:nvSpPr>
        <p:spPr>
          <a:xfrm>
            <a:off x="6734872" y="5319296"/>
            <a:ext cx="2629418" cy="288032"/>
          </a:xfrm>
          <a:prstGeom prst="rect">
            <a:avLst/>
          </a:prstGeom>
          <a:solidFill>
            <a:srgbClr val="0070C0"/>
          </a:solidFill>
          <a:ln>
            <a:solidFill>
              <a:schemeClr val="bg1">
                <a:lumMod val="50000"/>
              </a:schemeClr>
            </a:solidFill>
          </a:ln>
        </p:spPr>
        <p:txBody>
          <a:bodyPr wrap="square" lIns="0" tIns="0" rIns="0" bIns="0" rtlCol="0" anchor="ctr" anchorCtr="0">
            <a:noAutofit/>
          </a:bodyPr>
          <a:lstStyle/>
          <a:p>
            <a:pPr algn="ctr" rtl="0" fontAlgn="base">
              <a:lnSpc>
                <a:spcPct val="125000"/>
              </a:lnSpc>
              <a:spcBef>
                <a:spcPct val="0"/>
              </a:spcBef>
              <a:spcAft>
                <a:spcPct val="0"/>
              </a:spcAft>
            </a:pPr>
            <a:r>
              <a:rPr kumimoji="1" lang="ja-JP" altLang="en-US" sz="1200" kern="1200" dirty="0" smtClean="0">
                <a:solidFill>
                  <a:schemeClr val="bg1"/>
                </a:solidFill>
                <a:latin typeface="メイリオ" panose="020B0604030504040204" pitchFamily="50" charset="-128"/>
                <a:ea typeface="メイリオ" panose="020B0604030504040204" pitchFamily="50" charset="-128"/>
              </a:rPr>
              <a:t>デジタル市役所推進ＰＴ</a:t>
            </a:r>
            <a:endParaRPr kumimoji="1" lang="ja-JP" altLang="en-US" sz="1200" kern="1200" dirty="0" smtClean="0">
              <a:solidFill>
                <a:schemeClr val="bg1"/>
              </a:solidFill>
              <a:latin typeface="ＭＳ Ｐゴシック" panose="020B0600070205080204" pitchFamily="50" charset="-128"/>
            </a:endParaRPr>
          </a:p>
        </p:txBody>
      </p:sp>
      <p:sp>
        <p:nvSpPr>
          <p:cNvPr id="39" name="テキスト ボックス 38"/>
          <p:cNvSpPr txBox="1"/>
          <p:nvPr/>
        </p:nvSpPr>
        <p:spPr>
          <a:xfrm>
            <a:off x="5501043" y="5480861"/>
            <a:ext cx="684076" cy="571836"/>
          </a:xfrm>
          <a:prstGeom prst="rect">
            <a:avLst/>
          </a:prstGeom>
          <a:noFill/>
          <a:ln>
            <a:noFill/>
          </a:ln>
        </p:spPr>
        <p:txBody>
          <a:bodyPr wrap="square" lIns="0" tIns="0" rIns="0" bIns="0" rtlCol="0" anchor="ctr" anchorCtr="0">
            <a:noAutofit/>
          </a:bodyPr>
          <a:lstStyle/>
          <a:p>
            <a:pPr algn="ctr">
              <a:lnSpc>
                <a:spcPts val="1400"/>
              </a:lnSpc>
            </a:pPr>
            <a:r>
              <a:rPr lang="ja-JP" altLang="en-US" sz="1600" dirty="0" smtClean="0">
                <a:latin typeface="メイリオ" panose="020B0604030504040204" pitchFamily="50" charset="-128"/>
                <a:ea typeface="メイリオ" panose="020B0604030504040204" pitchFamily="50" charset="-128"/>
              </a:rPr>
              <a:t>▴</a:t>
            </a:r>
            <a:r>
              <a:rPr lang="ja-JP" altLang="en-US" sz="1200" dirty="0" smtClean="0">
                <a:solidFill>
                  <a:schemeClr val="bg1"/>
                </a:solidFill>
                <a:latin typeface="メイリオ" panose="020B0604030504040204" pitchFamily="50" charset="-128"/>
                <a:ea typeface="メイリオ" panose="020B0604030504040204" pitchFamily="50" charset="-128"/>
              </a:rPr>
              <a:t>ああ</a:t>
            </a:r>
            <a:r>
              <a:rPr lang="ja-JP" altLang="en-US" sz="1200" dirty="0" smtClean="0">
                <a:latin typeface="メイリオ" panose="020B0604030504040204" pitchFamily="50" charset="-128"/>
                <a:ea typeface="メイリオ" panose="020B0604030504040204" pitchFamily="50" charset="-128"/>
              </a:rPr>
              <a:t>　</a:t>
            </a:r>
            <a:endParaRPr lang="en-US" altLang="ja-JP" sz="1200" dirty="0" smtClean="0">
              <a:latin typeface="メイリオ" panose="020B0604030504040204" pitchFamily="50" charset="-128"/>
              <a:ea typeface="メイリオ" panose="020B0604030504040204" pitchFamily="50" charset="-128"/>
            </a:endParaRPr>
          </a:p>
          <a:p>
            <a:pPr algn="ctr">
              <a:lnSpc>
                <a:spcPts val="1400"/>
              </a:lnSpc>
            </a:pPr>
            <a:r>
              <a:rPr lang="ja-JP" altLang="en-US" sz="1200" dirty="0" smtClean="0">
                <a:latin typeface="メイリオ" panose="020B0604030504040204" pitchFamily="50" charset="-128"/>
                <a:ea typeface="メイリオ" panose="020B0604030504040204" pitchFamily="50" charset="-128"/>
              </a:rPr>
              <a:t>協働</a:t>
            </a:r>
            <a:r>
              <a:rPr lang="ja-JP" altLang="en-US" sz="1600" dirty="0" smtClean="0">
                <a:latin typeface="メイリオ" panose="020B0604030504040204" pitchFamily="50" charset="-128"/>
                <a:ea typeface="メイリオ" panose="020B0604030504040204" pitchFamily="50" charset="-128"/>
              </a:rPr>
              <a:t>▸</a:t>
            </a:r>
            <a:endParaRPr lang="en-US" altLang="ja-JP" sz="1600" dirty="0" smtClean="0">
              <a:latin typeface="メイリオ" panose="020B0604030504040204" pitchFamily="50" charset="-128"/>
              <a:ea typeface="メイリオ" panose="020B0604030504040204" pitchFamily="50" charset="-128"/>
            </a:endParaRPr>
          </a:p>
          <a:p>
            <a:pPr algn="ctr" rtl="0" fontAlgn="base">
              <a:lnSpc>
                <a:spcPts val="1400"/>
              </a:lnSpc>
              <a:spcBef>
                <a:spcPct val="0"/>
              </a:spcBef>
              <a:spcAft>
                <a:spcPct val="0"/>
              </a:spcAft>
            </a:pPr>
            <a:endParaRPr kumimoji="1" lang="ja-JP" altLang="en-US" sz="1200" kern="1200" dirty="0" smtClean="0">
              <a:latin typeface="メイリオ" panose="020B0604030504040204" pitchFamily="50" charset="-128"/>
              <a:ea typeface="メイリオ" panose="020B0604030504040204" pitchFamily="50" charset="-128"/>
            </a:endParaRPr>
          </a:p>
        </p:txBody>
      </p:sp>
      <p:cxnSp>
        <p:nvCxnSpPr>
          <p:cNvPr id="42" name="直線コネクタ 41"/>
          <p:cNvCxnSpPr/>
          <p:nvPr/>
        </p:nvCxnSpPr>
        <p:spPr>
          <a:xfrm>
            <a:off x="3577853" y="4322928"/>
            <a:ext cx="590682" cy="0"/>
          </a:xfrm>
          <a:prstGeom prst="line">
            <a:avLst/>
          </a:prstGeom>
          <a:ln w="762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56" name="テキスト ボックス 55"/>
          <p:cNvSpPr txBox="1"/>
          <p:nvPr/>
        </p:nvSpPr>
        <p:spPr>
          <a:xfrm>
            <a:off x="6436373" y="2978940"/>
            <a:ext cx="1525430" cy="398192"/>
          </a:xfrm>
          <a:prstGeom prst="rect">
            <a:avLst/>
          </a:prstGeom>
          <a:noFill/>
          <a:ln>
            <a:noFill/>
          </a:ln>
        </p:spPr>
        <p:txBody>
          <a:bodyPr wrap="square" lIns="0" tIns="0" rIns="0" bIns="0" rtlCol="0" anchor="ctr" anchorCtr="0">
            <a:noAutofit/>
          </a:bodyPr>
          <a:lstStyle/>
          <a:p>
            <a:pPr algn="ctr">
              <a:lnSpc>
                <a:spcPts val="1400"/>
              </a:lnSpc>
            </a:pPr>
            <a:r>
              <a:rPr lang="ja-JP" altLang="en-US" sz="1200" dirty="0" smtClean="0">
                <a:latin typeface="メイリオ" panose="020B0604030504040204" pitchFamily="50" charset="-128"/>
                <a:ea typeface="メイリオ" panose="020B0604030504040204" pitchFamily="50" charset="-128"/>
              </a:rPr>
              <a:t>①横断的な取り組み</a:t>
            </a:r>
            <a:endParaRPr kumimoji="1" lang="ja-JP" altLang="en-US" sz="1200" kern="1200" dirty="0" smtClean="0">
              <a:latin typeface="メイリオ" panose="020B0604030504040204" pitchFamily="50" charset="-128"/>
              <a:ea typeface="メイリオ" panose="020B0604030504040204" pitchFamily="50" charset="-128"/>
            </a:endParaRPr>
          </a:p>
        </p:txBody>
      </p:sp>
      <p:sp>
        <p:nvSpPr>
          <p:cNvPr id="57" name="テキスト ボックス 56"/>
          <p:cNvSpPr txBox="1"/>
          <p:nvPr/>
        </p:nvSpPr>
        <p:spPr>
          <a:xfrm>
            <a:off x="8137897" y="2969584"/>
            <a:ext cx="1534855" cy="398192"/>
          </a:xfrm>
          <a:prstGeom prst="rect">
            <a:avLst/>
          </a:prstGeom>
          <a:noFill/>
          <a:ln>
            <a:noFill/>
          </a:ln>
        </p:spPr>
        <p:txBody>
          <a:bodyPr wrap="square" lIns="0" tIns="0" rIns="0" bIns="0" rtlCol="0" anchor="ctr" anchorCtr="0">
            <a:noAutofit/>
          </a:bodyPr>
          <a:lstStyle/>
          <a:p>
            <a:pPr algn="ctr">
              <a:lnSpc>
                <a:spcPts val="1400"/>
              </a:lnSpc>
            </a:pPr>
            <a:r>
              <a:rPr lang="ja-JP" altLang="en-US" sz="1200" dirty="0" smtClean="0">
                <a:latin typeface="メイリオ" panose="020B0604030504040204" pitchFamily="50" charset="-128"/>
                <a:ea typeface="メイリオ" panose="020B0604030504040204" pitchFamily="50" charset="-128"/>
              </a:rPr>
              <a:t>②地域社会の課題解決</a:t>
            </a:r>
            <a:endParaRPr kumimoji="1" lang="ja-JP" altLang="en-US" sz="1200" kern="1200" dirty="0" smtClean="0">
              <a:latin typeface="メイリオ" panose="020B0604030504040204" pitchFamily="50" charset="-128"/>
              <a:ea typeface="メイリオ" panose="020B0604030504040204" pitchFamily="50" charset="-128"/>
            </a:endParaRPr>
          </a:p>
        </p:txBody>
      </p:sp>
      <p:sp>
        <p:nvSpPr>
          <p:cNvPr id="58" name="テキスト ボックス 57"/>
          <p:cNvSpPr txBox="1"/>
          <p:nvPr/>
        </p:nvSpPr>
        <p:spPr>
          <a:xfrm>
            <a:off x="6390851" y="3276575"/>
            <a:ext cx="1607479" cy="1235400"/>
          </a:xfrm>
          <a:prstGeom prst="rect">
            <a:avLst/>
          </a:prstGeom>
          <a:solidFill>
            <a:schemeClr val="bg1">
              <a:lumMod val="85000"/>
            </a:schemeClr>
          </a:solidFill>
          <a:ln>
            <a:solidFill>
              <a:schemeClr val="bg1">
                <a:lumMod val="50000"/>
              </a:schemeClr>
            </a:solidFill>
          </a:ln>
        </p:spPr>
        <p:txBody>
          <a:bodyPr wrap="square" lIns="0" tIns="0" rIns="0" bIns="0" rtlCol="0" anchor="ctr" anchorCtr="0">
            <a:noAutofit/>
          </a:bodyPr>
          <a:lstStyle/>
          <a:p>
            <a:pPr algn="ctr">
              <a:lnSpc>
                <a:spcPct val="150000"/>
              </a:lnSpc>
            </a:pPr>
            <a:r>
              <a:rPr kumimoji="1" lang="ja-JP" altLang="en-US" sz="1100" kern="1200" dirty="0" smtClean="0">
                <a:latin typeface="メイリオ" panose="020B0604030504040204" pitchFamily="50" charset="-128"/>
                <a:ea typeface="メイリオ" panose="020B0604030504040204" pitchFamily="50" charset="-128"/>
              </a:rPr>
              <a:t>行政手続きオンライン化</a:t>
            </a:r>
            <a:endParaRPr kumimoji="1" lang="en-US" altLang="ja-JP" sz="1100" kern="1200" dirty="0" smtClean="0">
              <a:latin typeface="メイリオ" panose="020B0604030504040204" pitchFamily="50" charset="-128"/>
              <a:ea typeface="メイリオ" panose="020B0604030504040204" pitchFamily="50" charset="-128"/>
            </a:endParaRPr>
          </a:p>
          <a:p>
            <a:pPr algn="ctr">
              <a:lnSpc>
                <a:spcPct val="150000"/>
              </a:lnSpc>
            </a:pPr>
            <a:r>
              <a:rPr lang="ja-JP" altLang="en-US" sz="1100" dirty="0">
                <a:latin typeface="メイリオ" panose="020B0604030504040204" pitchFamily="50" charset="-128"/>
                <a:ea typeface="メイリオ" panose="020B0604030504040204" pitchFamily="50" charset="-128"/>
              </a:rPr>
              <a:t>システム</a:t>
            </a:r>
            <a:r>
              <a:rPr lang="ja-JP" altLang="en-US" sz="1100" dirty="0" smtClean="0">
                <a:latin typeface="メイリオ" panose="020B0604030504040204" pitchFamily="50" charset="-128"/>
                <a:ea typeface="メイリオ" panose="020B0604030504040204" pitchFamily="50" charset="-128"/>
              </a:rPr>
              <a:t>標準化・共通化</a:t>
            </a:r>
            <a:endParaRPr lang="en-US" altLang="ja-JP" sz="1100" dirty="0" smtClean="0">
              <a:latin typeface="メイリオ" panose="020B0604030504040204" pitchFamily="50" charset="-128"/>
              <a:ea typeface="メイリオ" panose="020B0604030504040204" pitchFamily="50" charset="-128"/>
            </a:endParaRPr>
          </a:p>
          <a:p>
            <a:pPr algn="ctr">
              <a:lnSpc>
                <a:spcPct val="150000"/>
              </a:lnSpc>
            </a:pPr>
            <a:r>
              <a:rPr kumimoji="1" lang="ja-JP" altLang="en-US" sz="1100" kern="1200" dirty="0">
                <a:latin typeface="メイリオ" panose="020B0604030504040204" pitchFamily="50" charset="-128"/>
                <a:ea typeface="メイリオ" panose="020B0604030504040204" pitchFamily="50" charset="-128"/>
              </a:rPr>
              <a:t>電子決済・文書</a:t>
            </a:r>
            <a:r>
              <a:rPr kumimoji="1" lang="ja-JP" altLang="en-US" sz="1100" kern="1200" dirty="0" smtClean="0">
                <a:latin typeface="メイリオ" panose="020B0604030504040204" pitchFamily="50" charset="-128"/>
                <a:ea typeface="メイリオ" panose="020B0604030504040204" pitchFamily="50" charset="-128"/>
              </a:rPr>
              <a:t>管理</a:t>
            </a:r>
            <a:endParaRPr kumimoji="1" lang="en-US" altLang="ja-JP" sz="1100" kern="1200" dirty="0" smtClean="0">
              <a:latin typeface="メイリオ" panose="020B0604030504040204" pitchFamily="50" charset="-128"/>
              <a:ea typeface="メイリオ" panose="020B0604030504040204" pitchFamily="50" charset="-128"/>
            </a:endParaRPr>
          </a:p>
          <a:p>
            <a:pPr algn="ctr">
              <a:lnSpc>
                <a:spcPct val="150000"/>
              </a:lnSpc>
            </a:pPr>
            <a:r>
              <a:rPr lang="ja-JP" altLang="en-US" sz="1100" dirty="0" smtClean="0">
                <a:latin typeface="メイリオ" panose="020B0604030504040204" pitchFamily="50" charset="-128"/>
                <a:ea typeface="メイリオ" panose="020B0604030504040204" pitchFamily="50" charset="-128"/>
              </a:rPr>
              <a:t>ＢＰＲへの取り組み</a:t>
            </a:r>
            <a:endParaRPr kumimoji="1" lang="ja-JP" altLang="en-US" sz="1100" kern="1200" dirty="0" smtClean="0">
              <a:latin typeface="メイリオ" panose="020B0604030504040204" pitchFamily="50" charset="-128"/>
              <a:ea typeface="メイリオ" panose="020B0604030504040204" pitchFamily="50" charset="-128"/>
            </a:endParaRPr>
          </a:p>
        </p:txBody>
      </p:sp>
      <p:sp>
        <p:nvSpPr>
          <p:cNvPr id="60" name="テキスト ボックス 59"/>
          <p:cNvSpPr txBox="1"/>
          <p:nvPr/>
        </p:nvSpPr>
        <p:spPr>
          <a:xfrm>
            <a:off x="8097434" y="3286537"/>
            <a:ext cx="1607479" cy="1235400"/>
          </a:xfrm>
          <a:prstGeom prst="rect">
            <a:avLst/>
          </a:prstGeom>
          <a:solidFill>
            <a:schemeClr val="bg1">
              <a:lumMod val="85000"/>
            </a:schemeClr>
          </a:solidFill>
          <a:ln>
            <a:solidFill>
              <a:schemeClr val="bg1">
                <a:lumMod val="50000"/>
              </a:schemeClr>
            </a:solidFill>
          </a:ln>
        </p:spPr>
        <p:txBody>
          <a:bodyPr wrap="square" lIns="0" tIns="0" rIns="0" bIns="0" rtlCol="0" anchor="ctr" anchorCtr="0">
            <a:noAutofit/>
          </a:bodyPr>
          <a:lstStyle/>
          <a:p>
            <a:pPr algn="ctr">
              <a:lnSpc>
                <a:spcPts val="1400"/>
              </a:lnSpc>
            </a:pPr>
            <a:r>
              <a:rPr kumimoji="1" lang="ja-JP" altLang="en-US" sz="1100" kern="1200" dirty="0" smtClean="0">
                <a:latin typeface="メイリオ" panose="020B0604030504040204" pitchFamily="50" charset="-128"/>
                <a:ea typeface="メイリオ" panose="020B0604030504040204" pitchFamily="50" charset="-128"/>
              </a:rPr>
              <a:t>マイナンバーカード</a:t>
            </a:r>
            <a:endParaRPr kumimoji="1" lang="en-US" altLang="ja-JP" sz="1100" kern="1200" dirty="0" smtClean="0">
              <a:latin typeface="メイリオ" panose="020B0604030504040204" pitchFamily="50" charset="-128"/>
              <a:ea typeface="メイリオ" panose="020B0604030504040204" pitchFamily="50" charset="-128"/>
            </a:endParaRPr>
          </a:p>
          <a:p>
            <a:pPr algn="ctr">
              <a:lnSpc>
                <a:spcPts val="1400"/>
              </a:lnSpc>
            </a:pPr>
            <a:r>
              <a:rPr lang="ja-JP" altLang="en-US" sz="1100" dirty="0">
                <a:latin typeface="メイリオ" panose="020B0604030504040204" pitchFamily="50" charset="-128"/>
                <a:ea typeface="メイリオ" panose="020B0604030504040204" pitchFamily="50" charset="-128"/>
              </a:rPr>
              <a:t>普及</a:t>
            </a:r>
            <a:r>
              <a:rPr lang="ja-JP" altLang="en-US" sz="1100" dirty="0" smtClean="0">
                <a:latin typeface="メイリオ" panose="020B0604030504040204" pitchFamily="50" charset="-128"/>
                <a:ea typeface="メイリオ" panose="020B0604030504040204" pitchFamily="50" charset="-128"/>
              </a:rPr>
              <a:t>促進</a:t>
            </a:r>
            <a:endParaRPr lang="en-US" altLang="ja-JP" sz="1100" dirty="0" smtClean="0">
              <a:latin typeface="メイリオ" panose="020B0604030504040204" pitchFamily="50" charset="-128"/>
              <a:ea typeface="メイリオ" panose="020B0604030504040204" pitchFamily="50" charset="-128"/>
            </a:endParaRPr>
          </a:p>
          <a:p>
            <a:pPr algn="ctr">
              <a:lnSpc>
                <a:spcPts val="1400"/>
              </a:lnSpc>
            </a:pPr>
            <a:endParaRPr kumimoji="1" lang="en-US" altLang="ja-JP" sz="1100" kern="1200" dirty="0">
              <a:latin typeface="メイリオ" panose="020B0604030504040204" pitchFamily="50" charset="-128"/>
              <a:ea typeface="メイリオ" panose="020B0604030504040204" pitchFamily="50" charset="-128"/>
            </a:endParaRPr>
          </a:p>
          <a:p>
            <a:pPr algn="ctr">
              <a:lnSpc>
                <a:spcPts val="1400"/>
              </a:lnSpc>
            </a:pPr>
            <a:r>
              <a:rPr lang="ja-JP" altLang="en-US" sz="1100" dirty="0" smtClean="0">
                <a:latin typeface="メイリオ" panose="020B0604030504040204" pitchFamily="50" charset="-128"/>
                <a:ea typeface="メイリオ" panose="020B0604030504040204" pitchFamily="50" charset="-128"/>
              </a:rPr>
              <a:t>地域社会のデジタル化</a:t>
            </a:r>
            <a:endParaRPr lang="en-US" altLang="ja-JP" sz="1100" dirty="0" smtClean="0">
              <a:latin typeface="メイリオ" panose="020B0604030504040204" pitchFamily="50" charset="-128"/>
              <a:ea typeface="メイリオ" panose="020B0604030504040204" pitchFamily="50" charset="-128"/>
            </a:endParaRPr>
          </a:p>
          <a:p>
            <a:pPr algn="ctr">
              <a:lnSpc>
                <a:spcPts val="1400"/>
              </a:lnSpc>
            </a:pPr>
            <a:endParaRPr kumimoji="1" lang="en-US" altLang="ja-JP" sz="1100" kern="1200" dirty="0">
              <a:latin typeface="メイリオ" panose="020B0604030504040204" pitchFamily="50" charset="-128"/>
              <a:ea typeface="メイリオ" panose="020B0604030504040204" pitchFamily="50" charset="-128"/>
            </a:endParaRPr>
          </a:p>
        </p:txBody>
      </p:sp>
      <p:sp>
        <p:nvSpPr>
          <p:cNvPr id="61" name="テキスト ボックス 60"/>
          <p:cNvSpPr txBox="1"/>
          <p:nvPr/>
        </p:nvSpPr>
        <p:spPr>
          <a:xfrm>
            <a:off x="6436372" y="4521481"/>
            <a:ext cx="3236379" cy="398192"/>
          </a:xfrm>
          <a:prstGeom prst="rect">
            <a:avLst/>
          </a:prstGeom>
          <a:noFill/>
          <a:ln>
            <a:noFill/>
          </a:ln>
        </p:spPr>
        <p:txBody>
          <a:bodyPr wrap="square" lIns="0" tIns="0" rIns="0" bIns="0" rtlCol="0" anchor="ctr" anchorCtr="0">
            <a:noAutofit/>
          </a:bodyPr>
          <a:lstStyle/>
          <a:p>
            <a:pPr algn="ctr">
              <a:lnSpc>
                <a:spcPts val="1400"/>
              </a:lnSpc>
            </a:pPr>
            <a:r>
              <a:rPr lang="ja-JP" altLang="en-US" sz="1200" dirty="0" smtClean="0">
                <a:latin typeface="メイリオ" panose="020B0604030504040204" pitchFamily="50" charset="-128"/>
                <a:ea typeface="メイリオ" panose="020B0604030504040204" pitchFamily="50" charset="-128"/>
              </a:rPr>
              <a:t>③新庁舎移行に向けた取り組み</a:t>
            </a:r>
            <a:endParaRPr kumimoji="1" lang="ja-JP" altLang="en-US" sz="1200" kern="1200" dirty="0" smtClean="0">
              <a:latin typeface="メイリオ" panose="020B0604030504040204" pitchFamily="50" charset="-128"/>
              <a:ea typeface="メイリオ" panose="020B0604030504040204" pitchFamily="50" charset="-128"/>
            </a:endParaRPr>
          </a:p>
        </p:txBody>
      </p:sp>
      <p:sp>
        <p:nvSpPr>
          <p:cNvPr id="62" name="テキスト ボックス 61"/>
          <p:cNvSpPr txBox="1"/>
          <p:nvPr/>
        </p:nvSpPr>
        <p:spPr>
          <a:xfrm>
            <a:off x="6369430" y="4821163"/>
            <a:ext cx="3335483" cy="326156"/>
          </a:xfrm>
          <a:prstGeom prst="rect">
            <a:avLst/>
          </a:prstGeom>
          <a:solidFill>
            <a:schemeClr val="bg1">
              <a:lumMod val="85000"/>
            </a:schemeClr>
          </a:solidFill>
          <a:ln>
            <a:solidFill>
              <a:schemeClr val="bg1">
                <a:lumMod val="50000"/>
              </a:schemeClr>
            </a:solidFill>
          </a:ln>
        </p:spPr>
        <p:txBody>
          <a:bodyPr wrap="square" lIns="0" tIns="0" rIns="0" bIns="0" rtlCol="0" anchor="ctr" anchorCtr="0">
            <a:noAutofit/>
          </a:bodyPr>
          <a:lstStyle/>
          <a:p>
            <a:pPr>
              <a:lnSpc>
                <a:spcPct val="150000"/>
              </a:lnSpc>
            </a:pPr>
            <a:r>
              <a:rPr kumimoji="1" lang="ja-JP" altLang="en-US" sz="1100" kern="1200" dirty="0" smtClean="0">
                <a:latin typeface="メイリオ" panose="020B0604030504040204" pitchFamily="50" charset="-128"/>
                <a:ea typeface="メイリオ" panose="020B0604030504040204" pitchFamily="50" charset="-128"/>
              </a:rPr>
              <a:t>　　 書かない窓口　　　　 デジタル市役所構想</a:t>
            </a:r>
            <a:endParaRPr kumimoji="1" lang="en-US" altLang="ja-JP" sz="1100" kern="1200" dirty="0" smtClean="0">
              <a:latin typeface="メイリオ" panose="020B0604030504040204" pitchFamily="50" charset="-128"/>
              <a:ea typeface="メイリオ" panose="020B0604030504040204" pitchFamily="50" charset="-128"/>
            </a:endParaRPr>
          </a:p>
        </p:txBody>
      </p:sp>
      <p:sp>
        <p:nvSpPr>
          <p:cNvPr id="63" name="テキスト ボックス 62"/>
          <p:cNvSpPr txBox="1"/>
          <p:nvPr/>
        </p:nvSpPr>
        <p:spPr>
          <a:xfrm>
            <a:off x="6411438" y="5706452"/>
            <a:ext cx="1455542" cy="398192"/>
          </a:xfrm>
          <a:prstGeom prst="rect">
            <a:avLst/>
          </a:prstGeom>
          <a:noFill/>
          <a:ln>
            <a:noFill/>
          </a:ln>
        </p:spPr>
        <p:txBody>
          <a:bodyPr wrap="square" lIns="0" tIns="0" rIns="0" bIns="0" rtlCol="0" anchor="ctr" anchorCtr="0">
            <a:noAutofit/>
          </a:bodyPr>
          <a:lstStyle/>
          <a:p>
            <a:pPr algn="ctr">
              <a:lnSpc>
                <a:spcPts val="1400"/>
              </a:lnSpc>
            </a:pPr>
            <a:r>
              <a:rPr lang="ja-JP" altLang="en-US" sz="1200" dirty="0" smtClean="0">
                <a:latin typeface="メイリオ" panose="020B0604030504040204" pitchFamily="50" charset="-128"/>
                <a:ea typeface="メイリオ" panose="020B0604030504040204" pitchFamily="50" charset="-128"/>
              </a:rPr>
              <a:t>総務係</a:t>
            </a:r>
            <a:endParaRPr lang="en-US" altLang="ja-JP" sz="1200" dirty="0" smtClean="0">
              <a:latin typeface="メイリオ" panose="020B0604030504040204" pitchFamily="50" charset="-128"/>
              <a:ea typeface="メイリオ" panose="020B0604030504040204" pitchFamily="50" charset="-128"/>
            </a:endParaRPr>
          </a:p>
          <a:p>
            <a:pPr algn="ctr">
              <a:lnSpc>
                <a:spcPts val="1400"/>
              </a:lnSpc>
            </a:pPr>
            <a:r>
              <a:rPr kumimoji="1" lang="ja-JP" altLang="en-US" sz="1200" kern="1200" dirty="0">
                <a:latin typeface="メイリオ" panose="020B0604030504040204" pitchFamily="50" charset="-128"/>
                <a:ea typeface="メイリオ" panose="020B0604030504040204" pitchFamily="50" charset="-128"/>
              </a:rPr>
              <a:t>デジタル推進担当</a:t>
            </a:r>
            <a:endParaRPr kumimoji="1" lang="ja-JP" altLang="en-US" sz="1200" kern="1200" dirty="0" smtClean="0">
              <a:latin typeface="メイリオ" panose="020B0604030504040204" pitchFamily="50" charset="-128"/>
              <a:ea typeface="メイリオ" panose="020B0604030504040204" pitchFamily="50" charset="-128"/>
            </a:endParaRPr>
          </a:p>
        </p:txBody>
      </p:sp>
      <p:sp>
        <p:nvSpPr>
          <p:cNvPr id="64" name="テキスト ボックス 63"/>
          <p:cNvSpPr txBox="1"/>
          <p:nvPr/>
        </p:nvSpPr>
        <p:spPr>
          <a:xfrm>
            <a:off x="8052936" y="5706452"/>
            <a:ext cx="1542236" cy="398192"/>
          </a:xfrm>
          <a:prstGeom prst="rect">
            <a:avLst/>
          </a:prstGeom>
          <a:noFill/>
          <a:ln>
            <a:noFill/>
          </a:ln>
        </p:spPr>
        <p:txBody>
          <a:bodyPr wrap="square" lIns="0" tIns="0" rIns="0" bIns="0" rtlCol="0" anchor="ctr" anchorCtr="0">
            <a:noAutofit/>
          </a:bodyPr>
          <a:lstStyle/>
          <a:p>
            <a:pPr algn="ctr">
              <a:lnSpc>
                <a:spcPts val="1400"/>
              </a:lnSpc>
            </a:pPr>
            <a:r>
              <a:rPr lang="ja-JP" altLang="en-US" sz="1200" dirty="0" smtClean="0">
                <a:latin typeface="メイリオ" panose="020B0604030504040204" pitchFamily="50" charset="-128"/>
                <a:ea typeface="メイリオ" panose="020B0604030504040204" pitchFamily="50" charset="-128"/>
              </a:rPr>
              <a:t>プロジェクトメンバー</a:t>
            </a:r>
            <a:endParaRPr lang="en-US" altLang="ja-JP" sz="1200" dirty="0" smtClean="0">
              <a:latin typeface="メイリオ" panose="020B0604030504040204" pitchFamily="50" charset="-128"/>
              <a:ea typeface="メイリオ" panose="020B0604030504040204" pitchFamily="50" charset="-128"/>
            </a:endParaRPr>
          </a:p>
          <a:p>
            <a:pPr algn="ctr">
              <a:lnSpc>
                <a:spcPts val="1400"/>
              </a:lnSpc>
            </a:pPr>
            <a:r>
              <a:rPr kumimoji="1" lang="ja-JP" altLang="en-US" sz="1200" kern="1200" dirty="0">
                <a:latin typeface="メイリオ" panose="020B0604030504040204" pitchFamily="50" charset="-128"/>
                <a:ea typeface="メイリオ" panose="020B0604030504040204" pitchFamily="50" charset="-128"/>
              </a:rPr>
              <a:t>（指名制）</a:t>
            </a:r>
            <a:endParaRPr kumimoji="1" lang="ja-JP" altLang="en-US" sz="1200" kern="1200" dirty="0" smtClean="0">
              <a:latin typeface="メイリオ" panose="020B0604030504040204" pitchFamily="50" charset="-128"/>
              <a:ea typeface="メイリオ" panose="020B0604030504040204" pitchFamily="50" charset="-128"/>
            </a:endParaRPr>
          </a:p>
        </p:txBody>
      </p:sp>
      <p:sp>
        <p:nvSpPr>
          <p:cNvPr id="65" name="テキスト ボックス 64"/>
          <p:cNvSpPr txBox="1"/>
          <p:nvPr/>
        </p:nvSpPr>
        <p:spPr>
          <a:xfrm>
            <a:off x="4241477" y="3809532"/>
            <a:ext cx="1495822" cy="259131"/>
          </a:xfrm>
          <a:prstGeom prst="rect">
            <a:avLst/>
          </a:prstGeom>
          <a:noFill/>
          <a:ln>
            <a:noFill/>
          </a:ln>
        </p:spPr>
        <p:txBody>
          <a:bodyPr wrap="square" lIns="0" tIns="0" rIns="0" bIns="0" rtlCol="0" anchor="ctr" anchorCtr="0">
            <a:noAutofit/>
          </a:bodyPr>
          <a:lstStyle/>
          <a:p>
            <a:pPr algn="ctr">
              <a:lnSpc>
                <a:spcPts val="1400"/>
              </a:lnSpc>
            </a:pPr>
            <a:r>
              <a:rPr kumimoji="1" lang="ja-JP" altLang="en-US" sz="1200" kern="1200" dirty="0" smtClean="0">
                <a:latin typeface="メイリオ" panose="020B0604030504040204" pitchFamily="50" charset="-128"/>
                <a:ea typeface="メイリオ" panose="020B0604030504040204" pitchFamily="50" charset="-128"/>
              </a:rPr>
              <a:t>総務部長</a:t>
            </a:r>
          </a:p>
        </p:txBody>
      </p:sp>
      <p:sp>
        <p:nvSpPr>
          <p:cNvPr id="66" name="テキスト ボックス 65"/>
          <p:cNvSpPr txBox="1"/>
          <p:nvPr/>
        </p:nvSpPr>
        <p:spPr>
          <a:xfrm>
            <a:off x="4232109" y="4313262"/>
            <a:ext cx="1505189" cy="259131"/>
          </a:xfrm>
          <a:prstGeom prst="rect">
            <a:avLst/>
          </a:prstGeom>
          <a:noFill/>
          <a:ln>
            <a:noFill/>
          </a:ln>
        </p:spPr>
        <p:txBody>
          <a:bodyPr wrap="square" lIns="0" tIns="0" rIns="0" bIns="0" rtlCol="0" anchor="ctr" anchorCtr="0">
            <a:noAutofit/>
          </a:bodyPr>
          <a:lstStyle/>
          <a:p>
            <a:pPr algn="ctr">
              <a:lnSpc>
                <a:spcPts val="1400"/>
              </a:lnSpc>
            </a:pPr>
            <a:r>
              <a:rPr kumimoji="1" lang="ja-JP" altLang="en-US" sz="1200" kern="1200" dirty="0" smtClean="0">
                <a:latin typeface="メイリオ" panose="020B0604030504040204" pitchFamily="50" charset="-128"/>
                <a:ea typeface="メイリオ" panose="020B0604030504040204" pitchFamily="50" charset="-128"/>
              </a:rPr>
              <a:t>総務課長</a:t>
            </a:r>
          </a:p>
        </p:txBody>
      </p:sp>
      <p:sp>
        <p:nvSpPr>
          <p:cNvPr id="67" name="テキスト ボックス 66"/>
          <p:cNvSpPr txBox="1"/>
          <p:nvPr/>
        </p:nvSpPr>
        <p:spPr>
          <a:xfrm>
            <a:off x="4232148" y="4860751"/>
            <a:ext cx="1505150" cy="489903"/>
          </a:xfrm>
          <a:prstGeom prst="rect">
            <a:avLst/>
          </a:prstGeom>
          <a:noFill/>
          <a:ln>
            <a:noFill/>
          </a:ln>
        </p:spPr>
        <p:txBody>
          <a:bodyPr wrap="square" lIns="0" tIns="0" rIns="0" bIns="0" rtlCol="0" anchor="ctr" anchorCtr="0">
            <a:noAutofit/>
          </a:bodyPr>
          <a:lstStyle/>
          <a:p>
            <a:pPr algn="ctr">
              <a:lnSpc>
                <a:spcPts val="1400"/>
              </a:lnSpc>
            </a:pPr>
            <a:r>
              <a:rPr lang="ja-JP" altLang="en-US" sz="1200" dirty="0">
                <a:latin typeface="メイリオ" panose="020B0604030504040204" pitchFamily="50" charset="-128"/>
                <a:ea typeface="メイリオ" panose="020B0604030504040204" pitchFamily="50" charset="-128"/>
              </a:rPr>
              <a:t>総務係</a:t>
            </a:r>
          </a:p>
          <a:p>
            <a:pPr algn="ctr">
              <a:lnSpc>
                <a:spcPts val="1400"/>
              </a:lnSpc>
            </a:pPr>
            <a:r>
              <a:rPr lang="ja-JP" altLang="en-US" sz="1200" dirty="0">
                <a:latin typeface="メイリオ" panose="020B0604030504040204" pitchFamily="50" charset="-128"/>
                <a:ea typeface="メイリオ" panose="020B0604030504040204" pitchFamily="50" charset="-128"/>
              </a:rPr>
              <a:t>デジタル推進担当</a:t>
            </a:r>
          </a:p>
        </p:txBody>
      </p:sp>
      <p:cxnSp>
        <p:nvCxnSpPr>
          <p:cNvPr id="68" name="直線コネクタ 67"/>
          <p:cNvCxnSpPr/>
          <p:nvPr/>
        </p:nvCxnSpPr>
        <p:spPr>
          <a:xfrm flipV="1">
            <a:off x="4989388" y="4025556"/>
            <a:ext cx="0" cy="259131"/>
          </a:xfrm>
          <a:prstGeom prst="line">
            <a:avLst/>
          </a:prstGeom>
          <a:ln w="762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5" name="直線コネクタ 74"/>
          <p:cNvCxnSpPr/>
          <p:nvPr/>
        </p:nvCxnSpPr>
        <p:spPr>
          <a:xfrm flipV="1">
            <a:off x="4986660" y="4553994"/>
            <a:ext cx="0" cy="288000"/>
          </a:xfrm>
          <a:prstGeom prst="line">
            <a:avLst/>
          </a:prstGeom>
          <a:ln w="762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6" name="楕円 75"/>
          <p:cNvSpPr/>
          <p:nvPr/>
        </p:nvSpPr>
        <p:spPr>
          <a:xfrm>
            <a:off x="1885804" y="4851943"/>
            <a:ext cx="952358" cy="845084"/>
          </a:xfrm>
          <a:prstGeom prst="ellipse">
            <a:avLst/>
          </a:prstGeom>
          <a:noFill/>
          <a:ln w="762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0" rIns="144000" bIns="25200" numCol="1" spcCol="0" rtlCol="0" fromWordArt="0" anchor="ctr" anchorCtr="0" forceAA="0" compatLnSpc="1">
            <a:prstTxWarp prst="textNoShape">
              <a:avLst/>
            </a:prstTxWarp>
            <a:noAutofit/>
          </a:bodyPr>
          <a:lstStyle/>
          <a:p>
            <a:pPr algn="ctr"/>
            <a:endParaRPr kumimoji="1" lang="ja-JP" altLang="en-US" sz="1400" dirty="0" smtClean="0">
              <a:solidFill>
                <a:schemeClr val="tx1"/>
              </a:solidFill>
              <a:latin typeface="HGPｺﾞｼｯｸM" panose="020B0600000000000000" pitchFamily="50" charset="-128"/>
              <a:ea typeface="HGPｺﾞｼｯｸM" panose="020B0600000000000000" pitchFamily="50" charset="-128"/>
            </a:endParaRPr>
          </a:p>
        </p:txBody>
      </p:sp>
      <p:sp>
        <p:nvSpPr>
          <p:cNvPr id="77" name="正方形/長方形 76"/>
          <p:cNvSpPr/>
          <p:nvPr/>
        </p:nvSpPr>
        <p:spPr>
          <a:xfrm>
            <a:off x="1820659" y="3506952"/>
            <a:ext cx="1083543" cy="575754"/>
          </a:xfrm>
          <a:prstGeom prst="rect">
            <a:avLst/>
          </a:prstGeom>
          <a:noFill/>
          <a:ln w="762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0" rIns="144000" bIns="25200" numCol="1" spcCol="0" rtlCol="0" fromWordArt="0" anchor="ctr" anchorCtr="0" forceAA="0" compatLnSpc="1">
            <a:prstTxWarp prst="textNoShape">
              <a:avLst/>
            </a:prstTxWarp>
            <a:noAutofit/>
          </a:bodyPr>
          <a:lstStyle/>
          <a:p>
            <a:pPr algn="ctr"/>
            <a:endParaRPr kumimoji="1" lang="ja-JP" altLang="en-US" sz="1400" dirty="0" smtClean="0">
              <a:solidFill>
                <a:schemeClr val="tx1"/>
              </a:solidFill>
              <a:latin typeface="HGPｺﾞｼｯｸM" panose="020B0600000000000000" pitchFamily="50" charset="-128"/>
              <a:ea typeface="HGPｺﾞｼｯｸM" panose="020B0600000000000000" pitchFamily="50" charset="-128"/>
            </a:endParaRPr>
          </a:p>
        </p:txBody>
      </p:sp>
      <p:sp>
        <p:nvSpPr>
          <p:cNvPr id="78" name="テキスト ボックス 77"/>
          <p:cNvSpPr txBox="1"/>
          <p:nvPr/>
        </p:nvSpPr>
        <p:spPr>
          <a:xfrm>
            <a:off x="1610457" y="3338000"/>
            <a:ext cx="1495822" cy="259131"/>
          </a:xfrm>
          <a:prstGeom prst="rect">
            <a:avLst/>
          </a:prstGeom>
          <a:noFill/>
          <a:ln>
            <a:noFill/>
          </a:ln>
        </p:spPr>
        <p:txBody>
          <a:bodyPr wrap="square" lIns="0" tIns="0" rIns="0" bIns="0" rtlCol="0" anchor="ctr" anchorCtr="0">
            <a:noAutofit/>
          </a:bodyPr>
          <a:lstStyle/>
          <a:p>
            <a:pPr algn="ctr">
              <a:lnSpc>
                <a:spcPts val="1400"/>
              </a:lnSpc>
            </a:pPr>
            <a:r>
              <a:rPr kumimoji="1" lang="ja-JP" altLang="en-US" sz="1200" kern="1200" dirty="0" smtClean="0">
                <a:latin typeface="メイリオ" panose="020B0604030504040204" pitchFamily="50" charset="-128"/>
                <a:ea typeface="メイリオ" panose="020B0604030504040204" pitchFamily="50" charset="-128"/>
              </a:rPr>
              <a:t>市　長</a:t>
            </a:r>
          </a:p>
        </p:txBody>
      </p:sp>
      <p:sp>
        <p:nvSpPr>
          <p:cNvPr id="79" name="テキスト ボックス 78"/>
          <p:cNvSpPr txBox="1"/>
          <p:nvPr/>
        </p:nvSpPr>
        <p:spPr>
          <a:xfrm>
            <a:off x="2154973" y="3670276"/>
            <a:ext cx="1495822" cy="259131"/>
          </a:xfrm>
          <a:prstGeom prst="rect">
            <a:avLst/>
          </a:prstGeom>
          <a:noFill/>
          <a:ln>
            <a:noFill/>
          </a:ln>
        </p:spPr>
        <p:txBody>
          <a:bodyPr wrap="square" lIns="0" tIns="0" rIns="0" bIns="0" rtlCol="0" anchor="ctr" anchorCtr="0">
            <a:noAutofit/>
          </a:bodyPr>
          <a:lstStyle/>
          <a:p>
            <a:pPr algn="ctr">
              <a:lnSpc>
                <a:spcPts val="1400"/>
              </a:lnSpc>
            </a:pPr>
            <a:r>
              <a:rPr kumimoji="1" lang="ja-JP" altLang="en-US" sz="1200" kern="1200" dirty="0" smtClean="0">
                <a:latin typeface="メイリオ" panose="020B0604030504040204" pitchFamily="50" charset="-128"/>
                <a:ea typeface="メイリオ" panose="020B0604030504040204" pitchFamily="50" charset="-128"/>
              </a:rPr>
              <a:t>副市長</a:t>
            </a:r>
          </a:p>
        </p:txBody>
      </p:sp>
      <p:sp>
        <p:nvSpPr>
          <p:cNvPr id="80" name="テキスト ボックス 79"/>
          <p:cNvSpPr txBox="1"/>
          <p:nvPr/>
        </p:nvSpPr>
        <p:spPr>
          <a:xfrm>
            <a:off x="1069653" y="3670523"/>
            <a:ext cx="1495822" cy="259131"/>
          </a:xfrm>
          <a:prstGeom prst="rect">
            <a:avLst/>
          </a:prstGeom>
          <a:noFill/>
          <a:ln>
            <a:noFill/>
          </a:ln>
        </p:spPr>
        <p:txBody>
          <a:bodyPr wrap="square" lIns="0" tIns="0" rIns="0" bIns="0" rtlCol="0" anchor="ctr" anchorCtr="0">
            <a:noAutofit/>
          </a:bodyPr>
          <a:lstStyle/>
          <a:p>
            <a:pPr algn="ctr">
              <a:lnSpc>
                <a:spcPts val="1400"/>
              </a:lnSpc>
            </a:pPr>
            <a:r>
              <a:rPr kumimoji="1" lang="ja-JP" altLang="en-US" sz="1200" kern="1200" dirty="0" smtClean="0">
                <a:latin typeface="メイリオ" panose="020B0604030504040204" pitchFamily="50" charset="-128"/>
                <a:ea typeface="メイリオ" panose="020B0604030504040204" pitchFamily="50" charset="-128"/>
              </a:rPr>
              <a:t>教育長</a:t>
            </a:r>
          </a:p>
        </p:txBody>
      </p:sp>
      <p:cxnSp>
        <p:nvCxnSpPr>
          <p:cNvPr id="83" name="直線コネクタ 82"/>
          <p:cNvCxnSpPr/>
          <p:nvPr/>
        </p:nvCxnSpPr>
        <p:spPr>
          <a:xfrm flipH="1" flipV="1">
            <a:off x="2366541" y="4068663"/>
            <a:ext cx="2" cy="756000"/>
          </a:xfrm>
          <a:prstGeom prst="line">
            <a:avLst/>
          </a:prstGeom>
          <a:ln w="762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2" name="テキスト ボックス 81"/>
          <p:cNvSpPr txBox="1"/>
          <p:nvPr/>
        </p:nvSpPr>
        <p:spPr>
          <a:xfrm>
            <a:off x="1610457" y="4433221"/>
            <a:ext cx="1495822" cy="372470"/>
          </a:xfrm>
          <a:prstGeom prst="rect">
            <a:avLst/>
          </a:prstGeom>
          <a:noFill/>
          <a:ln>
            <a:noFill/>
          </a:ln>
        </p:spPr>
        <p:txBody>
          <a:bodyPr wrap="square" lIns="0" tIns="0" rIns="0" bIns="0" rtlCol="0" anchor="ctr" anchorCtr="0">
            <a:noAutofit/>
          </a:bodyPr>
          <a:lstStyle/>
          <a:p>
            <a:pPr algn="ctr">
              <a:lnSpc>
                <a:spcPts val="1200"/>
              </a:lnSpc>
            </a:pPr>
            <a:r>
              <a:rPr kumimoji="1" lang="ja-JP" altLang="en-US" sz="1200" kern="1200" dirty="0" smtClean="0">
                <a:latin typeface="メイリオ" panose="020B0604030504040204" pitchFamily="50" charset="-128"/>
                <a:ea typeface="メイリオ" panose="020B0604030504040204" pitchFamily="50" charset="-128"/>
              </a:rPr>
              <a:t>総務部長</a:t>
            </a:r>
            <a:endParaRPr kumimoji="1" lang="en-US" altLang="ja-JP" sz="1200" kern="1200" dirty="0" smtClean="0">
              <a:latin typeface="メイリオ" panose="020B0604030504040204" pitchFamily="50" charset="-128"/>
              <a:ea typeface="メイリオ" panose="020B0604030504040204" pitchFamily="50" charset="-128"/>
            </a:endParaRPr>
          </a:p>
          <a:p>
            <a:pPr algn="ctr">
              <a:lnSpc>
                <a:spcPts val="1200"/>
              </a:lnSpc>
            </a:pPr>
            <a:r>
              <a:rPr kumimoji="1" lang="ja-JP" altLang="en-US" sz="1000" kern="1200" dirty="0" smtClean="0">
                <a:latin typeface="メイリオ" panose="020B0604030504040204" pitchFamily="50" charset="-128"/>
                <a:ea typeface="メイリオ" panose="020B0604030504040204" pitchFamily="50" charset="-128"/>
              </a:rPr>
              <a:t>（行財政改革担当参与）</a:t>
            </a:r>
          </a:p>
        </p:txBody>
      </p:sp>
      <p:sp>
        <p:nvSpPr>
          <p:cNvPr id="88" name="テキスト ボックス 87"/>
          <p:cNvSpPr txBox="1"/>
          <p:nvPr/>
        </p:nvSpPr>
        <p:spPr>
          <a:xfrm>
            <a:off x="1069653" y="5100442"/>
            <a:ext cx="1495822" cy="372470"/>
          </a:xfrm>
          <a:prstGeom prst="rect">
            <a:avLst/>
          </a:prstGeom>
          <a:noFill/>
          <a:ln>
            <a:noFill/>
          </a:ln>
        </p:spPr>
        <p:txBody>
          <a:bodyPr wrap="square" lIns="0" tIns="0" rIns="0" bIns="0" rtlCol="0" anchor="ctr" anchorCtr="0">
            <a:noAutofit/>
          </a:bodyPr>
          <a:lstStyle/>
          <a:p>
            <a:pPr algn="ctr">
              <a:lnSpc>
                <a:spcPts val="1200"/>
              </a:lnSpc>
            </a:pPr>
            <a:r>
              <a:rPr kumimoji="1" lang="ja-JP" altLang="en-US" sz="1200" kern="1200" dirty="0" smtClean="0">
                <a:latin typeface="メイリオ" panose="020B0604030504040204" pitchFamily="50" charset="-128"/>
                <a:ea typeface="メイリオ" panose="020B0604030504040204" pitchFamily="50" charset="-128"/>
              </a:rPr>
              <a:t>財務課長</a:t>
            </a:r>
            <a:endParaRPr kumimoji="1" lang="en-US" altLang="ja-JP" sz="1200" kern="1200" dirty="0" smtClean="0">
              <a:latin typeface="メイリオ" panose="020B0604030504040204" pitchFamily="50" charset="-128"/>
              <a:ea typeface="メイリオ" panose="020B0604030504040204" pitchFamily="50" charset="-128"/>
            </a:endParaRPr>
          </a:p>
          <a:p>
            <a:pPr algn="ctr">
              <a:lnSpc>
                <a:spcPts val="1200"/>
              </a:lnSpc>
            </a:pPr>
            <a:r>
              <a:rPr kumimoji="1" lang="ja-JP" altLang="en-US" sz="1000" kern="1200" dirty="0" smtClean="0">
                <a:latin typeface="メイリオ" panose="020B0604030504040204" pitchFamily="50" charset="-128"/>
                <a:ea typeface="メイリオ" panose="020B0604030504040204" pitchFamily="50" charset="-128"/>
              </a:rPr>
              <a:t>（行財政改革担当参事）</a:t>
            </a:r>
          </a:p>
        </p:txBody>
      </p:sp>
      <p:sp>
        <p:nvSpPr>
          <p:cNvPr id="89" name="テキスト ボックス 88"/>
          <p:cNvSpPr txBox="1"/>
          <p:nvPr/>
        </p:nvSpPr>
        <p:spPr>
          <a:xfrm>
            <a:off x="2234431" y="5376288"/>
            <a:ext cx="1495822" cy="259131"/>
          </a:xfrm>
          <a:prstGeom prst="rect">
            <a:avLst/>
          </a:prstGeom>
          <a:noFill/>
          <a:ln>
            <a:noFill/>
          </a:ln>
        </p:spPr>
        <p:txBody>
          <a:bodyPr wrap="square" lIns="0" tIns="0" rIns="0" bIns="0" rtlCol="0" anchor="ctr" anchorCtr="0">
            <a:noAutofit/>
          </a:bodyPr>
          <a:lstStyle/>
          <a:p>
            <a:pPr algn="ctr">
              <a:lnSpc>
                <a:spcPts val="1400"/>
              </a:lnSpc>
            </a:pPr>
            <a:r>
              <a:rPr kumimoji="1" lang="ja-JP" altLang="en-US" sz="1200" kern="1200" dirty="0" smtClean="0">
                <a:latin typeface="メイリオ" panose="020B0604030504040204" pitchFamily="50" charset="-128"/>
                <a:ea typeface="メイリオ" panose="020B0604030504040204" pitchFamily="50" charset="-128"/>
              </a:rPr>
              <a:t>政策調整課長</a:t>
            </a:r>
          </a:p>
        </p:txBody>
      </p:sp>
      <p:sp>
        <p:nvSpPr>
          <p:cNvPr id="90" name="テキスト ボックス 89"/>
          <p:cNvSpPr txBox="1"/>
          <p:nvPr/>
        </p:nvSpPr>
        <p:spPr>
          <a:xfrm>
            <a:off x="2090863" y="4975178"/>
            <a:ext cx="1495822" cy="259131"/>
          </a:xfrm>
          <a:prstGeom prst="rect">
            <a:avLst/>
          </a:prstGeom>
          <a:noFill/>
          <a:ln>
            <a:noFill/>
          </a:ln>
        </p:spPr>
        <p:txBody>
          <a:bodyPr wrap="square" lIns="0" tIns="0" rIns="0" bIns="0" rtlCol="0" anchor="ctr" anchorCtr="0">
            <a:noAutofit/>
          </a:bodyPr>
          <a:lstStyle/>
          <a:p>
            <a:pPr algn="ctr">
              <a:lnSpc>
                <a:spcPts val="1400"/>
              </a:lnSpc>
            </a:pPr>
            <a:r>
              <a:rPr kumimoji="1" lang="ja-JP" altLang="en-US" sz="1200" kern="1200" dirty="0" smtClean="0">
                <a:latin typeface="メイリオ" panose="020B0604030504040204" pitchFamily="50" charset="-128"/>
                <a:ea typeface="メイリオ" panose="020B0604030504040204" pitchFamily="50" charset="-128"/>
              </a:rPr>
              <a:t>総務課長</a:t>
            </a:r>
          </a:p>
        </p:txBody>
      </p:sp>
      <p:sp>
        <p:nvSpPr>
          <p:cNvPr id="91" name="テキスト ボックス 90"/>
          <p:cNvSpPr txBox="1"/>
          <p:nvPr/>
        </p:nvSpPr>
        <p:spPr>
          <a:xfrm>
            <a:off x="1242244" y="5786266"/>
            <a:ext cx="2274140" cy="259131"/>
          </a:xfrm>
          <a:prstGeom prst="rect">
            <a:avLst/>
          </a:prstGeom>
          <a:noFill/>
          <a:ln>
            <a:noFill/>
          </a:ln>
        </p:spPr>
        <p:txBody>
          <a:bodyPr wrap="square" lIns="0" tIns="0" rIns="0" bIns="0" rtlCol="0" anchor="ctr" anchorCtr="0">
            <a:noAutofit/>
          </a:bodyPr>
          <a:lstStyle/>
          <a:p>
            <a:pPr algn="ctr">
              <a:lnSpc>
                <a:spcPts val="1400"/>
              </a:lnSpc>
            </a:pPr>
            <a:r>
              <a:rPr kumimoji="1" lang="ja-JP" altLang="en-US" sz="1200" kern="1200" dirty="0" smtClean="0">
                <a:latin typeface="メイリオ" panose="020B0604030504040204" pitchFamily="50" charset="-128"/>
                <a:ea typeface="メイリオ" panose="020B0604030504040204" pitchFamily="50" charset="-128"/>
              </a:rPr>
              <a:t>法令･人事･政策･行革･財政部門</a:t>
            </a:r>
          </a:p>
        </p:txBody>
      </p:sp>
      <p:sp>
        <p:nvSpPr>
          <p:cNvPr id="81" name="テキスト ボックス 80"/>
          <p:cNvSpPr txBox="1"/>
          <p:nvPr/>
        </p:nvSpPr>
        <p:spPr>
          <a:xfrm>
            <a:off x="1618630" y="3920781"/>
            <a:ext cx="1495822" cy="259131"/>
          </a:xfrm>
          <a:prstGeom prst="rect">
            <a:avLst/>
          </a:prstGeom>
          <a:noFill/>
          <a:ln>
            <a:noFill/>
          </a:ln>
        </p:spPr>
        <p:txBody>
          <a:bodyPr wrap="square" lIns="0" tIns="0" rIns="0" bIns="0" rtlCol="0" anchor="ctr" anchorCtr="0">
            <a:noAutofit/>
          </a:bodyPr>
          <a:lstStyle/>
          <a:p>
            <a:pPr algn="ctr">
              <a:lnSpc>
                <a:spcPts val="1400"/>
              </a:lnSpc>
            </a:pPr>
            <a:r>
              <a:rPr kumimoji="1" lang="ja-JP" altLang="en-US" sz="1200" kern="1200" dirty="0" smtClean="0">
                <a:latin typeface="メイリオ" panose="020B0604030504040204" pitchFamily="50" charset="-128"/>
                <a:ea typeface="メイリオ" panose="020B0604030504040204" pitchFamily="50" charset="-128"/>
              </a:rPr>
              <a:t>部長級</a:t>
            </a:r>
          </a:p>
        </p:txBody>
      </p:sp>
      <p:sp>
        <p:nvSpPr>
          <p:cNvPr id="106" name="テキスト ボックス 105"/>
          <p:cNvSpPr txBox="1"/>
          <p:nvPr/>
        </p:nvSpPr>
        <p:spPr>
          <a:xfrm>
            <a:off x="1232719" y="6381318"/>
            <a:ext cx="2274140" cy="494435"/>
          </a:xfrm>
          <a:prstGeom prst="rect">
            <a:avLst/>
          </a:prstGeom>
          <a:noFill/>
          <a:ln>
            <a:noFill/>
          </a:ln>
        </p:spPr>
        <p:txBody>
          <a:bodyPr wrap="square" lIns="0" tIns="0" rIns="0" bIns="0" rtlCol="0" anchor="ctr" anchorCtr="0">
            <a:noAutofit/>
          </a:bodyPr>
          <a:lstStyle/>
          <a:p>
            <a:pPr algn="ctr">
              <a:lnSpc>
                <a:spcPts val="1400"/>
              </a:lnSpc>
            </a:pPr>
            <a:r>
              <a:rPr kumimoji="1" lang="ja-JP" altLang="en-US" sz="1200" kern="1200" dirty="0" smtClean="0">
                <a:latin typeface="メイリオ" panose="020B0604030504040204" pitchFamily="50" charset="-128"/>
                <a:ea typeface="メイリオ" panose="020B0604030504040204" pitchFamily="50" charset="-128"/>
              </a:rPr>
              <a:t>ＤＸ取り組みの検討・指示</a:t>
            </a:r>
            <a:endParaRPr kumimoji="1" lang="en-US" altLang="ja-JP" sz="1200" kern="1200" dirty="0" smtClean="0">
              <a:latin typeface="メイリオ" panose="020B0604030504040204" pitchFamily="50" charset="-128"/>
              <a:ea typeface="メイリオ" panose="020B0604030504040204" pitchFamily="50" charset="-128"/>
            </a:endParaRPr>
          </a:p>
          <a:p>
            <a:pPr algn="ctr">
              <a:lnSpc>
                <a:spcPts val="1400"/>
              </a:lnSpc>
            </a:pPr>
            <a:r>
              <a:rPr lang="en-US" altLang="ja-JP" sz="1200" dirty="0">
                <a:latin typeface="メイリオ" panose="020B0604030504040204" pitchFamily="50" charset="-128"/>
                <a:ea typeface="メイリオ" panose="020B0604030504040204" pitchFamily="50" charset="-128"/>
              </a:rPr>
              <a:t>D</a:t>
            </a:r>
            <a:r>
              <a:rPr lang="ja-JP" altLang="en-US" sz="1200" dirty="0" smtClean="0">
                <a:latin typeface="メイリオ" panose="020B0604030504040204" pitchFamily="50" charset="-128"/>
                <a:ea typeface="メイリオ" panose="020B0604030504040204" pitchFamily="50" charset="-128"/>
              </a:rPr>
              <a:t>Ｘ取り組みの</a:t>
            </a:r>
            <a:r>
              <a:rPr lang="ja-JP" altLang="en-US" sz="1200" dirty="0">
                <a:latin typeface="メイリオ" panose="020B0604030504040204" pitchFamily="50" charset="-128"/>
                <a:ea typeface="メイリオ" panose="020B0604030504040204" pitchFamily="50" charset="-128"/>
              </a:rPr>
              <a:t>承認・決定</a:t>
            </a:r>
            <a:endParaRPr kumimoji="1" lang="ja-JP" altLang="en-US" sz="1200" kern="1200" dirty="0" smtClean="0">
              <a:latin typeface="メイリオ" panose="020B0604030504040204" pitchFamily="50" charset="-128"/>
              <a:ea typeface="メイリオ" panose="020B0604030504040204" pitchFamily="50" charset="-128"/>
            </a:endParaRPr>
          </a:p>
        </p:txBody>
      </p:sp>
      <p:sp>
        <p:nvSpPr>
          <p:cNvPr id="107" name="テキスト ボックス 106"/>
          <p:cNvSpPr txBox="1"/>
          <p:nvPr/>
        </p:nvSpPr>
        <p:spPr>
          <a:xfrm>
            <a:off x="3624065" y="6381318"/>
            <a:ext cx="2669514" cy="494435"/>
          </a:xfrm>
          <a:prstGeom prst="rect">
            <a:avLst/>
          </a:prstGeom>
          <a:noFill/>
          <a:ln>
            <a:noFill/>
          </a:ln>
        </p:spPr>
        <p:txBody>
          <a:bodyPr wrap="square" lIns="0" tIns="0" rIns="0" bIns="0" rtlCol="0" anchor="ctr" anchorCtr="0">
            <a:noAutofit/>
          </a:bodyPr>
          <a:lstStyle/>
          <a:p>
            <a:pPr algn="ctr">
              <a:lnSpc>
                <a:spcPts val="1400"/>
              </a:lnSpc>
            </a:pPr>
            <a:r>
              <a:rPr kumimoji="1" lang="ja-JP" altLang="en-US" sz="1200" kern="1200" dirty="0" smtClean="0">
                <a:latin typeface="メイリオ" panose="020B0604030504040204" pitchFamily="50" charset="-128"/>
                <a:ea typeface="メイリオ" panose="020B0604030504040204" pitchFamily="50" charset="-128"/>
              </a:rPr>
              <a:t>本部からの指示検討・報告</a:t>
            </a:r>
            <a:endParaRPr kumimoji="1" lang="en-US" altLang="ja-JP" sz="1200" kern="1200" dirty="0" smtClean="0">
              <a:latin typeface="メイリオ" panose="020B0604030504040204" pitchFamily="50" charset="-128"/>
              <a:ea typeface="メイリオ" panose="020B0604030504040204" pitchFamily="50" charset="-128"/>
            </a:endParaRPr>
          </a:p>
          <a:p>
            <a:pPr algn="ctr">
              <a:lnSpc>
                <a:spcPts val="1400"/>
              </a:lnSpc>
            </a:pPr>
            <a:r>
              <a:rPr lang="ja-JP" altLang="en-US" sz="1200" dirty="0" smtClean="0">
                <a:latin typeface="メイリオ" panose="020B0604030504040204" pitchFamily="50" charset="-128"/>
                <a:ea typeface="メイリオ" panose="020B0604030504040204" pitchFamily="50" charset="-128"/>
              </a:rPr>
              <a:t>ＰＴとの連携した横断的取り組み推進</a:t>
            </a:r>
            <a:endParaRPr kumimoji="1" lang="ja-JP" altLang="en-US" sz="1200" kern="1200" dirty="0" smtClean="0">
              <a:latin typeface="メイリオ" panose="020B0604030504040204" pitchFamily="50" charset="-128"/>
              <a:ea typeface="メイリオ" panose="020B0604030504040204" pitchFamily="50" charset="-128"/>
            </a:endParaRPr>
          </a:p>
        </p:txBody>
      </p:sp>
      <p:sp>
        <p:nvSpPr>
          <p:cNvPr id="108" name="テキスト ボックス 107"/>
          <p:cNvSpPr txBox="1"/>
          <p:nvPr/>
        </p:nvSpPr>
        <p:spPr>
          <a:xfrm>
            <a:off x="6458434" y="6381318"/>
            <a:ext cx="3136737" cy="494435"/>
          </a:xfrm>
          <a:prstGeom prst="rect">
            <a:avLst/>
          </a:prstGeom>
          <a:noFill/>
          <a:ln>
            <a:noFill/>
          </a:ln>
        </p:spPr>
        <p:txBody>
          <a:bodyPr wrap="square" lIns="0" tIns="0" rIns="0" bIns="0" rtlCol="0" anchor="ctr" anchorCtr="0">
            <a:noAutofit/>
          </a:bodyPr>
          <a:lstStyle/>
          <a:p>
            <a:pPr algn="ctr">
              <a:lnSpc>
                <a:spcPts val="1400"/>
              </a:lnSpc>
            </a:pPr>
            <a:r>
              <a:rPr kumimoji="1" lang="ja-JP" altLang="en-US" sz="1200" kern="1200" dirty="0" smtClean="0">
                <a:latin typeface="メイリオ" panose="020B0604030504040204" pitchFamily="50" charset="-128"/>
                <a:ea typeface="メイリオ" panose="020B0604030504040204" pitchFamily="50" charset="-128"/>
              </a:rPr>
              <a:t>先進事例研究・デジ田交付金活用</a:t>
            </a:r>
            <a:endParaRPr kumimoji="1" lang="en-US" altLang="ja-JP" sz="1200" kern="1200" dirty="0" smtClean="0">
              <a:latin typeface="メイリオ" panose="020B0604030504040204" pitchFamily="50" charset="-128"/>
              <a:ea typeface="メイリオ" panose="020B0604030504040204" pitchFamily="50" charset="-128"/>
            </a:endParaRPr>
          </a:p>
          <a:p>
            <a:pPr algn="ctr">
              <a:lnSpc>
                <a:spcPts val="1400"/>
              </a:lnSpc>
            </a:pPr>
            <a:r>
              <a:rPr lang="ja-JP" altLang="en-US" sz="1200" dirty="0" smtClean="0">
                <a:latin typeface="メイリオ" panose="020B0604030504040204" pitchFamily="50" charset="-128"/>
                <a:ea typeface="メイリオ" panose="020B0604030504040204" pitchFamily="50" charset="-128"/>
              </a:rPr>
              <a:t>新庁舎デジタル推進、デジタル人材育成</a:t>
            </a:r>
            <a:endParaRPr kumimoji="1" lang="ja-JP" altLang="en-US" sz="1200" kern="1200" dirty="0" smtClean="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1937893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10070819" y="7237015"/>
            <a:ext cx="532465" cy="336391"/>
          </a:xfrm>
          <a:prstGeom prst="rect">
            <a:avLst/>
          </a:prstGeom>
          <a:solidFill>
            <a:srgbClr val="E4EDF8"/>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0" rIns="144000" bIns="25200" numCol="1" spcCol="0" rtlCol="0" fromWordArt="0" anchor="ctr" anchorCtr="0" forceAA="0" compatLnSpc="1">
            <a:prstTxWarp prst="textNoShape">
              <a:avLst/>
            </a:prstTxWarp>
            <a:noAutofit/>
          </a:bodyPr>
          <a:lstStyle/>
          <a:p>
            <a:pPr algn="ctr"/>
            <a:r>
              <a:rPr kumimoji="1" lang="ja-JP" altLang="en-US" sz="1000" dirty="0" smtClean="0">
                <a:solidFill>
                  <a:schemeClr val="tx1"/>
                </a:solidFill>
                <a:latin typeface="HGPｺﾞｼｯｸM" panose="020B0600000000000000" pitchFamily="50" charset="-128"/>
                <a:ea typeface="HGPｺﾞｼｯｸM" panose="020B0600000000000000" pitchFamily="50" charset="-128"/>
              </a:rPr>
              <a:t>１６</a:t>
            </a:r>
          </a:p>
        </p:txBody>
      </p:sp>
      <p:graphicFrame>
        <p:nvGraphicFramePr>
          <p:cNvPr id="7" name="コンテンツ プレースホルダー 6"/>
          <p:cNvGraphicFramePr>
            <a:graphicFrameLocks noGrp="1"/>
          </p:cNvGraphicFramePr>
          <p:nvPr>
            <p:ph idx="1"/>
          </p:nvPr>
        </p:nvGraphicFramePr>
        <p:xfrm>
          <a:off x="0" y="0"/>
          <a:ext cx="0" cy="0"/>
        </p:xfrm>
        <a:graphic>
          <a:graphicData uri="http://schemas.openxmlformats.org/drawingml/2006/table">
            <a:tbl>
              <a:tblPr>
                <a:tableStyleId>{5C22544A-7EE6-4342-B048-85BDC9FD1C3A}</a:tableStyleId>
              </a:tblPr>
              <a:tblGrid>
                <a:gridCol w="25400">
                  <a:extLst>
                    <a:ext uri="{9D8B030D-6E8A-4147-A177-3AD203B41FA5}">
                      <a16:colId xmlns:a16="http://schemas.microsoft.com/office/drawing/2014/main" val="193489504"/>
                    </a:ext>
                  </a:extLst>
                </a:gridCol>
                <a:gridCol w="25400">
                  <a:extLst>
                    <a:ext uri="{9D8B030D-6E8A-4147-A177-3AD203B41FA5}">
                      <a16:colId xmlns:a16="http://schemas.microsoft.com/office/drawing/2014/main" val="3962307516"/>
                    </a:ext>
                  </a:extLst>
                </a:gridCol>
              </a:tblGrid>
              <a:tr h="0">
                <a:tc>
                  <a:txBody>
                    <a:bodyPr/>
                    <a:lstStyle/>
                    <a:p>
                      <a:pPr marL="146050" indent="-146050" algn="ctr">
                        <a:lnSpc>
                          <a:spcPts val="1200"/>
                        </a:lnSpc>
                        <a:spcAft>
                          <a:spcPts val="0"/>
                        </a:spcAft>
                      </a:pPr>
                      <a:r>
                        <a:rPr lang="ja-JP" sz="100" kern="100" dirty="0">
                          <a:effectLst/>
                          <a:ea typeface="ＭＳ Ｐゴシック" panose="020B0600070205080204" pitchFamily="50" charset="-128"/>
                        </a:rPr>
                        <a:t>用語</a:t>
                      </a:r>
                      <a:endParaRPr lang="ja-JP" sz="100" kern="100" dirty="0">
                        <a:solidFill>
                          <a:srgbClr val="000000"/>
                        </a:solidFill>
                        <a:effectLst/>
                        <a:latin typeface="ＭＳ ゴシック" panose="020B0609070205080204" pitchFamily="49" charset="-128"/>
                        <a:ea typeface="ＭＳ ゴシック" panose="020B0609070205080204" pitchFamily="49" charset="-128"/>
                        <a:cs typeface="ＭＳ ゴシック" panose="020B0609070205080204" pitchFamily="49" charset="-128"/>
                      </a:endParaRPr>
                    </a:p>
                  </a:txBody>
                  <a:tcPr marL="0" marR="0" marT="0" marB="0"/>
                </a:tc>
                <a:tc>
                  <a:txBody>
                    <a:bodyPr/>
                    <a:lstStyle/>
                    <a:p>
                      <a:pPr marL="146050" indent="-146050" algn="ctr">
                        <a:lnSpc>
                          <a:spcPts val="1200"/>
                        </a:lnSpc>
                        <a:spcAft>
                          <a:spcPts val="0"/>
                        </a:spcAft>
                      </a:pPr>
                      <a:r>
                        <a:rPr lang="ja-JP" sz="100" kern="100" dirty="0">
                          <a:effectLst/>
                          <a:ea typeface="ＭＳ Ｐゴシック" panose="020B0600070205080204" pitchFamily="50" charset="-128"/>
                        </a:rPr>
                        <a:t>解説</a:t>
                      </a:r>
                      <a:endParaRPr lang="ja-JP" sz="100" kern="100" dirty="0">
                        <a:solidFill>
                          <a:srgbClr val="000000"/>
                        </a:solidFill>
                        <a:effectLst/>
                        <a:latin typeface="ＭＳ ゴシック" panose="020B0609070205080204" pitchFamily="49" charset="-128"/>
                        <a:ea typeface="ＭＳ ゴシック" panose="020B0609070205080204" pitchFamily="49" charset="-128"/>
                        <a:cs typeface="ＭＳ ゴシック" panose="020B0609070205080204" pitchFamily="49" charset="-128"/>
                      </a:endParaRPr>
                    </a:p>
                  </a:txBody>
                  <a:tcPr marL="0" marR="0" marT="0" marB="0"/>
                </a:tc>
                <a:extLst>
                  <a:ext uri="{0D108BD9-81ED-4DB2-BD59-A6C34878D82A}">
                    <a16:rowId xmlns:a16="http://schemas.microsoft.com/office/drawing/2014/main" val="1106878266"/>
                  </a:ext>
                </a:extLst>
              </a:tr>
              <a:tr h="0">
                <a:tc>
                  <a:txBody>
                    <a:bodyPr/>
                    <a:lstStyle/>
                    <a:p>
                      <a:pPr marL="139700" indent="-139700">
                        <a:lnSpc>
                          <a:spcPts val="1400"/>
                        </a:lnSpc>
                        <a:spcAft>
                          <a:spcPts val="0"/>
                        </a:spcAft>
                      </a:pPr>
                      <a:r>
                        <a:rPr lang="ja-JP" sz="100" kern="100" dirty="0">
                          <a:effectLst/>
                          <a:ea typeface="ＭＳ Ｐゴシック" panose="020B0600070205080204" pitchFamily="50" charset="-128"/>
                        </a:rPr>
                        <a:t>ＩｏＴ</a:t>
                      </a:r>
                      <a:endParaRPr lang="ja-JP" sz="100" kern="100" dirty="0">
                        <a:solidFill>
                          <a:srgbClr val="000000"/>
                        </a:solidFill>
                        <a:effectLst/>
                        <a:latin typeface="ＭＳ ゴシック" panose="020B0609070205080204" pitchFamily="49" charset="-128"/>
                        <a:ea typeface="ＭＳ ゴシック" panose="020B0609070205080204" pitchFamily="49" charset="-128"/>
                        <a:cs typeface="ＭＳ ゴシック" panose="020B0609070205080204" pitchFamily="49" charset="-128"/>
                      </a:endParaRPr>
                    </a:p>
                  </a:txBody>
                  <a:tcPr marL="0" marR="0" marT="0" marB="0"/>
                </a:tc>
                <a:tc>
                  <a:txBody>
                    <a:bodyPr/>
                    <a:lstStyle/>
                    <a:p>
                      <a:pPr marL="139700" indent="-139700">
                        <a:lnSpc>
                          <a:spcPts val="1400"/>
                        </a:lnSpc>
                        <a:spcAft>
                          <a:spcPts val="0"/>
                        </a:spcAft>
                      </a:pPr>
                      <a:r>
                        <a:rPr lang="en-US" sz="100" kern="100" dirty="0">
                          <a:effectLst/>
                        </a:rPr>
                        <a:t>Internet of Things</a:t>
                      </a:r>
                      <a:r>
                        <a:rPr lang="ja-JP" sz="100" kern="100" dirty="0">
                          <a:effectLst/>
                          <a:ea typeface="ＭＳ Ｐゴシック" panose="020B0600070205080204" pitchFamily="50" charset="-128"/>
                        </a:rPr>
                        <a:t>の略</a:t>
                      </a:r>
                    </a:p>
                    <a:p>
                      <a:pPr marL="139700" indent="-139700">
                        <a:lnSpc>
                          <a:spcPts val="1400"/>
                        </a:lnSpc>
                        <a:spcAft>
                          <a:spcPts val="0"/>
                        </a:spcAft>
                      </a:pPr>
                      <a:r>
                        <a:rPr lang="ja-JP" sz="100" kern="100" dirty="0">
                          <a:effectLst/>
                        </a:rPr>
                        <a:t>モノのインターネットと称される。</a:t>
                      </a:r>
                    </a:p>
                    <a:p>
                      <a:pPr marL="139700" indent="-139700">
                        <a:lnSpc>
                          <a:spcPts val="1400"/>
                        </a:lnSpc>
                        <a:spcAft>
                          <a:spcPts val="0"/>
                        </a:spcAft>
                      </a:pPr>
                      <a:r>
                        <a:rPr lang="ja-JP" sz="100" kern="100" dirty="0">
                          <a:effectLst/>
                        </a:rPr>
                        <a:t>自動車、家電、ロボット、施設等あらゆるモノがインターネットにつながり、情報のやり取りをすることにより、モニタリング、予防・予知保全、データ連携・モバイル連携、遠隔制御などを行うこと。</a:t>
                      </a:r>
                      <a:endParaRPr lang="ja-JP" sz="100" kern="100" dirty="0">
                        <a:solidFill>
                          <a:srgbClr val="000000"/>
                        </a:solidFill>
                        <a:effectLst/>
                        <a:latin typeface="ＭＳ ゴシック" panose="020B0609070205080204" pitchFamily="49" charset="-128"/>
                        <a:ea typeface="ＭＳ ゴシック" panose="020B0609070205080204" pitchFamily="49" charset="-128"/>
                        <a:cs typeface="ＭＳ ゴシック" panose="020B0609070205080204" pitchFamily="49" charset="-128"/>
                      </a:endParaRPr>
                    </a:p>
                  </a:txBody>
                  <a:tcPr marL="0" marR="0" marT="0" marB="0"/>
                </a:tc>
                <a:extLst>
                  <a:ext uri="{0D108BD9-81ED-4DB2-BD59-A6C34878D82A}">
                    <a16:rowId xmlns:a16="http://schemas.microsoft.com/office/drawing/2014/main" val="1048125070"/>
                  </a:ext>
                </a:extLst>
              </a:tr>
              <a:tr h="0">
                <a:tc>
                  <a:txBody>
                    <a:bodyPr/>
                    <a:lstStyle/>
                    <a:p>
                      <a:pPr marL="139700" indent="-139700">
                        <a:lnSpc>
                          <a:spcPts val="1400"/>
                        </a:lnSpc>
                        <a:spcAft>
                          <a:spcPts val="0"/>
                        </a:spcAft>
                      </a:pPr>
                      <a:r>
                        <a:rPr lang="ja-JP" sz="100" kern="100" dirty="0">
                          <a:effectLst/>
                          <a:ea typeface="ＭＳ Ｐゴシック" panose="020B0600070205080204" pitchFamily="50" charset="-128"/>
                        </a:rPr>
                        <a:t>ＩＣＴ</a:t>
                      </a:r>
                      <a:endParaRPr lang="ja-JP" sz="100" kern="100" dirty="0">
                        <a:solidFill>
                          <a:srgbClr val="000000"/>
                        </a:solidFill>
                        <a:effectLst/>
                        <a:latin typeface="ＭＳ ゴシック" panose="020B0609070205080204" pitchFamily="49" charset="-128"/>
                        <a:ea typeface="ＭＳ ゴシック" panose="020B0609070205080204" pitchFamily="49" charset="-128"/>
                        <a:cs typeface="ＭＳ ゴシック" panose="020B0609070205080204" pitchFamily="49" charset="-128"/>
                      </a:endParaRPr>
                    </a:p>
                  </a:txBody>
                  <a:tcPr marL="0" marR="0" marT="0" marB="0"/>
                </a:tc>
                <a:tc>
                  <a:txBody>
                    <a:bodyPr/>
                    <a:lstStyle/>
                    <a:p>
                      <a:pPr marL="139700" indent="-139700">
                        <a:lnSpc>
                          <a:spcPts val="1400"/>
                        </a:lnSpc>
                        <a:spcAft>
                          <a:spcPts val="0"/>
                        </a:spcAft>
                      </a:pPr>
                      <a:r>
                        <a:rPr lang="en-US" sz="100" kern="100" dirty="0">
                          <a:effectLst/>
                        </a:rPr>
                        <a:t>Information and Communication Technology</a:t>
                      </a:r>
                      <a:r>
                        <a:rPr lang="ja-JP" sz="100" kern="100" dirty="0">
                          <a:effectLst/>
                          <a:ea typeface="ＭＳ Ｐゴシック" panose="020B0600070205080204" pitchFamily="50" charset="-128"/>
                        </a:rPr>
                        <a:t>の略</a:t>
                      </a:r>
                    </a:p>
                    <a:p>
                      <a:pPr marL="139700" indent="-139700">
                        <a:lnSpc>
                          <a:spcPts val="1400"/>
                        </a:lnSpc>
                        <a:spcAft>
                          <a:spcPts val="0"/>
                        </a:spcAft>
                      </a:pPr>
                      <a:r>
                        <a:rPr lang="ja-JP" sz="100" kern="100" dirty="0">
                          <a:effectLst/>
                        </a:rPr>
                        <a:t>インターネットなどの通信技術を利用した産業やサービスの総称。</a:t>
                      </a:r>
                      <a:endParaRPr lang="ja-JP" sz="100" kern="100" dirty="0">
                        <a:solidFill>
                          <a:srgbClr val="000000"/>
                        </a:solidFill>
                        <a:effectLst/>
                        <a:latin typeface="ＭＳ ゴシック" panose="020B0609070205080204" pitchFamily="49" charset="-128"/>
                        <a:ea typeface="ＭＳ ゴシック" panose="020B0609070205080204" pitchFamily="49" charset="-128"/>
                        <a:cs typeface="ＭＳ ゴシック" panose="020B0609070205080204" pitchFamily="49" charset="-128"/>
                      </a:endParaRPr>
                    </a:p>
                  </a:txBody>
                  <a:tcPr marL="0" marR="0" marT="0" marB="0"/>
                </a:tc>
                <a:extLst>
                  <a:ext uri="{0D108BD9-81ED-4DB2-BD59-A6C34878D82A}">
                    <a16:rowId xmlns:a16="http://schemas.microsoft.com/office/drawing/2014/main" val="2888593047"/>
                  </a:ext>
                </a:extLst>
              </a:tr>
              <a:tr h="0">
                <a:tc>
                  <a:txBody>
                    <a:bodyPr/>
                    <a:lstStyle/>
                    <a:p>
                      <a:pPr marL="139700" indent="-139700">
                        <a:lnSpc>
                          <a:spcPts val="1400"/>
                        </a:lnSpc>
                        <a:spcAft>
                          <a:spcPts val="0"/>
                        </a:spcAft>
                      </a:pPr>
                      <a:r>
                        <a:rPr lang="ja-JP" sz="100" kern="100" dirty="0">
                          <a:effectLst/>
                          <a:ea typeface="ＭＳ Ｐゴシック" panose="020B0600070205080204" pitchFamily="50" charset="-128"/>
                        </a:rPr>
                        <a:t>新たな日常</a:t>
                      </a:r>
                      <a:endParaRPr lang="ja-JP" sz="100" kern="100" dirty="0">
                        <a:solidFill>
                          <a:srgbClr val="000000"/>
                        </a:solidFill>
                        <a:effectLst/>
                        <a:latin typeface="ＭＳ ゴシック" panose="020B0609070205080204" pitchFamily="49" charset="-128"/>
                        <a:ea typeface="ＭＳ ゴシック" panose="020B0609070205080204" pitchFamily="49" charset="-128"/>
                        <a:cs typeface="ＭＳ ゴシック" panose="020B0609070205080204" pitchFamily="49" charset="-128"/>
                      </a:endParaRPr>
                    </a:p>
                  </a:txBody>
                  <a:tcPr marL="0" marR="0" marT="0" marB="0"/>
                </a:tc>
                <a:tc>
                  <a:txBody>
                    <a:bodyPr/>
                    <a:lstStyle/>
                    <a:p>
                      <a:pPr marL="139700" indent="-139700">
                        <a:lnSpc>
                          <a:spcPts val="1400"/>
                        </a:lnSpc>
                        <a:spcAft>
                          <a:spcPts val="0"/>
                        </a:spcAft>
                      </a:pPr>
                      <a:r>
                        <a:rPr lang="ja-JP" sz="100" kern="100" dirty="0">
                          <a:effectLst/>
                          <a:ea typeface="ＭＳ Ｐゴシック" panose="020B0600070205080204" pitchFamily="50" charset="-128"/>
                        </a:rPr>
                        <a:t>経済財政運営と改革の基本方針（骨太の方針）</a:t>
                      </a:r>
                      <a:r>
                        <a:rPr lang="en-US" sz="100" kern="100" dirty="0">
                          <a:effectLst/>
                        </a:rPr>
                        <a:t>2020 </a:t>
                      </a:r>
                      <a:r>
                        <a:rPr lang="ja-JP" sz="100" kern="100" dirty="0">
                          <a:effectLst/>
                        </a:rPr>
                        <a:t>に掲げられた、新型コロナウイルス感染症が収束したポストコロナの世界、新たな世界、ニューノーマル。新型コロナウイルス感染症拡大で顕在化した課題を克服した、新しい未来における日常のこと。</a:t>
                      </a:r>
                      <a:endParaRPr lang="ja-JP" sz="100" kern="100" dirty="0">
                        <a:solidFill>
                          <a:srgbClr val="000000"/>
                        </a:solidFill>
                        <a:effectLst/>
                        <a:latin typeface="ＭＳ ゴシック" panose="020B0609070205080204" pitchFamily="49" charset="-128"/>
                        <a:ea typeface="ＭＳ ゴシック" panose="020B0609070205080204" pitchFamily="49" charset="-128"/>
                        <a:cs typeface="ＭＳ ゴシック" panose="020B0609070205080204" pitchFamily="49" charset="-128"/>
                      </a:endParaRPr>
                    </a:p>
                  </a:txBody>
                  <a:tcPr marL="0" marR="0" marT="0" marB="0"/>
                </a:tc>
                <a:extLst>
                  <a:ext uri="{0D108BD9-81ED-4DB2-BD59-A6C34878D82A}">
                    <a16:rowId xmlns:a16="http://schemas.microsoft.com/office/drawing/2014/main" val="854910259"/>
                  </a:ext>
                </a:extLst>
              </a:tr>
              <a:tr h="0">
                <a:tc>
                  <a:txBody>
                    <a:bodyPr/>
                    <a:lstStyle/>
                    <a:p>
                      <a:pPr marL="139700" indent="-139700">
                        <a:lnSpc>
                          <a:spcPts val="1400"/>
                        </a:lnSpc>
                        <a:spcAft>
                          <a:spcPts val="0"/>
                        </a:spcAft>
                      </a:pPr>
                      <a:r>
                        <a:rPr lang="ja-JP" sz="100" kern="100" dirty="0">
                          <a:effectLst/>
                          <a:ea typeface="ＭＳ Ｐゴシック" panose="020B0600070205080204" pitchFamily="50" charset="-128"/>
                        </a:rPr>
                        <a:t>ＲＰＡ</a:t>
                      </a:r>
                      <a:endParaRPr lang="ja-JP" sz="100" kern="100" dirty="0">
                        <a:solidFill>
                          <a:srgbClr val="000000"/>
                        </a:solidFill>
                        <a:effectLst/>
                        <a:latin typeface="ＭＳ ゴシック" panose="020B0609070205080204" pitchFamily="49" charset="-128"/>
                        <a:ea typeface="ＭＳ ゴシック" panose="020B0609070205080204" pitchFamily="49" charset="-128"/>
                        <a:cs typeface="ＭＳ ゴシック" panose="020B0609070205080204" pitchFamily="49" charset="-128"/>
                      </a:endParaRPr>
                    </a:p>
                  </a:txBody>
                  <a:tcPr marL="0" marR="0" marT="0" marB="0"/>
                </a:tc>
                <a:tc>
                  <a:txBody>
                    <a:bodyPr/>
                    <a:lstStyle/>
                    <a:p>
                      <a:pPr marL="139700" indent="-139700">
                        <a:lnSpc>
                          <a:spcPts val="1400"/>
                        </a:lnSpc>
                        <a:spcAft>
                          <a:spcPts val="0"/>
                        </a:spcAft>
                      </a:pPr>
                      <a:r>
                        <a:rPr lang="en-US" sz="100" kern="100" dirty="0">
                          <a:effectLst/>
                        </a:rPr>
                        <a:t>Robotic Process Automation</a:t>
                      </a:r>
                      <a:r>
                        <a:rPr lang="ja-JP" sz="100" kern="100" dirty="0">
                          <a:effectLst/>
                          <a:ea typeface="ＭＳ Ｐゴシック" panose="020B0600070205080204" pitchFamily="50" charset="-128"/>
                        </a:rPr>
                        <a:t>の略。</a:t>
                      </a:r>
                    </a:p>
                    <a:p>
                      <a:pPr marL="139700" indent="-139700">
                        <a:lnSpc>
                          <a:spcPts val="1400"/>
                        </a:lnSpc>
                        <a:spcAft>
                          <a:spcPts val="0"/>
                        </a:spcAft>
                      </a:pPr>
                      <a:r>
                        <a:rPr lang="ja-JP" sz="100" kern="100" dirty="0">
                          <a:effectLst/>
                        </a:rPr>
                        <a:t>コンピュータ上で行われる業務プロセスや作業を人に代わり自動化する技術のこと。</a:t>
                      </a:r>
                      <a:endParaRPr lang="ja-JP" sz="100" kern="100" dirty="0">
                        <a:solidFill>
                          <a:srgbClr val="000000"/>
                        </a:solidFill>
                        <a:effectLst/>
                        <a:latin typeface="ＭＳ ゴシック" panose="020B0609070205080204" pitchFamily="49" charset="-128"/>
                        <a:ea typeface="ＭＳ ゴシック" panose="020B0609070205080204" pitchFamily="49" charset="-128"/>
                        <a:cs typeface="ＭＳ ゴシック" panose="020B0609070205080204" pitchFamily="49" charset="-128"/>
                      </a:endParaRPr>
                    </a:p>
                  </a:txBody>
                  <a:tcPr marL="0" marR="0" marT="0" marB="0"/>
                </a:tc>
                <a:extLst>
                  <a:ext uri="{0D108BD9-81ED-4DB2-BD59-A6C34878D82A}">
                    <a16:rowId xmlns:a16="http://schemas.microsoft.com/office/drawing/2014/main" val="4232326073"/>
                  </a:ext>
                </a:extLst>
              </a:tr>
              <a:tr h="0">
                <a:tc>
                  <a:txBody>
                    <a:bodyPr/>
                    <a:lstStyle/>
                    <a:p>
                      <a:pPr marL="139700" indent="-139700">
                        <a:lnSpc>
                          <a:spcPts val="1400"/>
                        </a:lnSpc>
                        <a:spcAft>
                          <a:spcPts val="0"/>
                        </a:spcAft>
                      </a:pPr>
                      <a:r>
                        <a:rPr lang="ja-JP" sz="100" kern="100" dirty="0">
                          <a:effectLst/>
                          <a:ea typeface="ＭＳ Ｐゴシック" panose="020B0600070205080204" pitchFamily="50" charset="-128"/>
                        </a:rPr>
                        <a:t>ＡＩ</a:t>
                      </a:r>
                      <a:endParaRPr lang="ja-JP" sz="100" kern="100" dirty="0">
                        <a:solidFill>
                          <a:srgbClr val="000000"/>
                        </a:solidFill>
                        <a:effectLst/>
                        <a:latin typeface="ＭＳ ゴシック" panose="020B0609070205080204" pitchFamily="49" charset="-128"/>
                        <a:ea typeface="ＭＳ ゴシック" panose="020B0609070205080204" pitchFamily="49" charset="-128"/>
                        <a:cs typeface="ＭＳ ゴシック" panose="020B0609070205080204" pitchFamily="49" charset="-128"/>
                      </a:endParaRPr>
                    </a:p>
                  </a:txBody>
                  <a:tcPr marL="0" marR="0" marT="0" marB="0"/>
                </a:tc>
                <a:tc>
                  <a:txBody>
                    <a:bodyPr/>
                    <a:lstStyle/>
                    <a:p>
                      <a:pPr marL="139700" indent="-139700">
                        <a:lnSpc>
                          <a:spcPts val="1400"/>
                        </a:lnSpc>
                        <a:spcAft>
                          <a:spcPts val="0"/>
                        </a:spcAft>
                      </a:pPr>
                      <a:r>
                        <a:rPr lang="en-US" sz="100" kern="100" dirty="0">
                          <a:effectLst/>
                        </a:rPr>
                        <a:t>Artificial Intelligence </a:t>
                      </a:r>
                      <a:r>
                        <a:rPr lang="ja-JP" sz="100" kern="100" dirty="0">
                          <a:effectLst/>
                          <a:ea typeface="ＭＳ Ｐゴシック" panose="020B0600070205080204" pitchFamily="50" charset="-128"/>
                        </a:rPr>
                        <a:t>の略。</a:t>
                      </a:r>
                    </a:p>
                    <a:p>
                      <a:pPr marL="139700" indent="-139700">
                        <a:lnSpc>
                          <a:spcPts val="1400"/>
                        </a:lnSpc>
                        <a:spcAft>
                          <a:spcPts val="0"/>
                        </a:spcAft>
                      </a:pPr>
                      <a:r>
                        <a:rPr lang="ja-JP" sz="100" kern="100" dirty="0">
                          <a:effectLst/>
                        </a:rPr>
                        <a:t>人工的な方法による学習、推論、判断等の知的な機能の実現及び人工的な方法により実現した当該機能の活用に関する技術のこと。</a:t>
                      </a:r>
                      <a:endParaRPr lang="ja-JP" sz="100" kern="100" dirty="0">
                        <a:solidFill>
                          <a:srgbClr val="000000"/>
                        </a:solidFill>
                        <a:effectLst/>
                        <a:latin typeface="ＭＳ ゴシック" panose="020B0609070205080204" pitchFamily="49" charset="-128"/>
                        <a:ea typeface="ＭＳ ゴシック" panose="020B0609070205080204" pitchFamily="49" charset="-128"/>
                        <a:cs typeface="ＭＳ ゴシック" panose="020B0609070205080204" pitchFamily="49" charset="-128"/>
                      </a:endParaRPr>
                    </a:p>
                  </a:txBody>
                  <a:tcPr marL="0" marR="0" marT="0" marB="0"/>
                </a:tc>
                <a:extLst>
                  <a:ext uri="{0D108BD9-81ED-4DB2-BD59-A6C34878D82A}">
                    <a16:rowId xmlns:a16="http://schemas.microsoft.com/office/drawing/2014/main" val="2263890268"/>
                  </a:ext>
                </a:extLst>
              </a:tr>
              <a:tr h="0">
                <a:tc>
                  <a:txBody>
                    <a:bodyPr/>
                    <a:lstStyle/>
                    <a:p>
                      <a:pPr marL="133350" indent="-133350">
                        <a:lnSpc>
                          <a:spcPts val="1200"/>
                        </a:lnSpc>
                        <a:spcAft>
                          <a:spcPts val="0"/>
                        </a:spcAft>
                      </a:pPr>
                      <a:r>
                        <a:rPr lang="en-US" sz="100" kern="100" dirty="0">
                          <a:effectLst/>
                        </a:rPr>
                        <a:t>EBPM</a:t>
                      </a:r>
                      <a:r>
                        <a:rPr lang="ja-JP" sz="100" kern="100" dirty="0">
                          <a:effectLst/>
                          <a:ea typeface="ＭＳ Ｐゴシック" panose="020B0600070205080204" pitchFamily="50" charset="-128"/>
                        </a:rPr>
                        <a:t>（エビデンス・ベースド・ポリシー・メイキング）</a:t>
                      </a:r>
                      <a:endParaRPr lang="ja-JP" sz="1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0" marR="0" marT="0" marB="0"/>
                </a:tc>
                <a:tc>
                  <a:txBody>
                    <a:bodyPr/>
                    <a:lstStyle/>
                    <a:p>
                      <a:pPr marL="139700" indent="-139700">
                        <a:lnSpc>
                          <a:spcPts val="1200"/>
                        </a:lnSpc>
                        <a:spcAft>
                          <a:spcPts val="0"/>
                        </a:spcAft>
                      </a:pPr>
                      <a:r>
                        <a:rPr lang="ja-JP" sz="100" kern="100" dirty="0">
                          <a:effectLst/>
                          <a:ea typeface="ＭＳ Ｐゴシック" panose="020B0600070205080204" pitchFamily="50" charset="-128"/>
                        </a:rPr>
                        <a:t>政府や地方公共団体の仕事の進め方を根本的に見直し、より効果的で効率的なものに変える、「エビデンスに基づく政策立案（</a:t>
                      </a:r>
                      <a:r>
                        <a:rPr lang="en-US" sz="100" kern="100" dirty="0">
                          <a:effectLst/>
                        </a:rPr>
                        <a:t>Evidence-Based Policy Making</a:t>
                      </a:r>
                      <a:r>
                        <a:rPr lang="ja-JP" sz="100" kern="100" dirty="0">
                          <a:effectLst/>
                        </a:rPr>
                        <a:t>：</a:t>
                      </a:r>
                      <a:r>
                        <a:rPr lang="en-US" sz="100" kern="100" dirty="0">
                          <a:effectLst/>
                        </a:rPr>
                        <a:t>EBPM</a:t>
                      </a:r>
                      <a:r>
                        <a:rPr lang="ja-JP" sz="100" kern="100" dirty="0">
                          <a:effectLst/>
                        </a:rPr>
                        <a:t>）」考え方。「統計データや各種指標など、客観的エビデンス（根拠や証拠）を基にして、政策の決定や実行を効果的・効率的に行うこと」</a:t>
                      </a:r>
                      <a:endParaRPr lang="ja-JP" sz="1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0" marR="0" marT="0" marB="0"/>
                </a:tc>
                <a:extLst>
                  <a:ext uri="{0D108BD9-81ED-4DB2-BD59-A6C34878D82A}">
                    <a16:rowId xmlns:a16="http://schemas.microsoft.com/office/drawing/2014/main" val="1620796835"/>
                  </a:ext>
                </a:extLst>
              </a:tr>
            </a:tbl>
          </a:graphicData>
        </a:graphic>
      </p:graphicFrame>
      <p:sp>
        <p:nvSpPr>
          <p:cNvPr id="6" name="タイトル 1"/>
          <p:cNvSpPr txBox="1">
            <a:spLocks/>
          </p:cNvSpPr>
          <p:nvPr/>
        </p:nvSpPr>
        <p:spPr bwMode="auto">
          <a:xfrm>
            <a:off x="882204" y="900311"/>
            <a:ext cx="8857224" cy="773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normAutofit/>
          </a:bodyPr>
          <a:lstStyle>
            <a:lvl1pPr algn="l" defTabSz="1042988" rtl="0" fontAlgn="base">
              <a:spcBef>
                <a:spcPct val="0"/>
              </a:spcBef>
              <a:spcAft>
                <a:spcPct val="0"/>
              </a:spcAft>
              <a:defRPr kumimoji="1" sz="2400" b="1" kern="1200">
                <a:solidFill>
                  <a:srgbClr val="000000"/>
                </a:solidFill>
                <a:latin typeface="ＭＳ Ｐゴシック" panose="020B0600070205080204" pitchFamily="50" charset="-128"/>
                <a:ea typeface="ＭＳ Ｐゴシック" panose="020B0600070205080204" pitchFamily="50" charset="-128"/>
                <a:cs typeface="ＭＳ Ｐゴシック" panose="020B0600070205080204" pitchFamily="50" charset="-128"/>
              </a:defRPr>
            </a:lvl1pPr>
            <a:lvl2pPr algn="l" defTabSz="1042988" rtl="0" fontAlgn="base">
              <a:spcBef>
                <a:spcPct val="0"/>
              </a:spcBef>
              <a:spcAft>
                <a:spcPct val="0"/>
              </a:spcAft>
              <a:defRPr kumimoji="1" sz="2400" b="1">
                <a:solidFill>
                  <a:srgbClr val="000000"/>
                </a:solidFill>
                <a:latin typeface="ＭＳ Ｐゴシック" panose="020B0600070205080204" pitchFamily="50" charset="-128"/>
                <a:ea typeface="ＭＳ Ｐゴシック" panose="020B0600070205080204" pitchFamily="50" charset="-128"/>
              </a:defRPr>
            </a:lvl2pPr>
            <a:lvl3pPr algn="l" defTabSz="1042988" rtl="0" fontAlgn="base">
              <a:spcBef>
                <a:spcPct val="0"/>
              </a:spcBef>
              <a:spcAft>
                <a:spcPct val="0"/>
              </a:spcAft>
              <a:defRPr kumimoji="1" sz="2400" b="1">
                <a:solidFill>
                  <a:srgbClr val="000000"/>
                </a:solidFill>
                <a:latin typeface="ＭＳ Ｐゴシック" panose="020B0600070205080204" pitchFamily="50" charset="-128"/>
                <a:ea typeface="ＭＳ Ｐゴシック" panose="020B0600070205080204" pitchFamily="50" charset="-128"/>
              </a:defRPr>
            </a:lvl3pPr>
            <a:lvl4pPr algn="l" defTabSz="1042988" rtl="0" fontAlgn="base">
              <a:spcBef>
                <a:spcPct val="0"/>
              </a:spcBef>
              <a:spcAft>
                <a:spcPct val="0"/>
              </a:spcAft>
              <a:defRPr kumimoji="1" sz="2400" b="1">
                <a:solidFill>
                  <a:srgbClr val="000000"/>
                </a:solidFill>
                <a:latin typeface="ＭＳ Ｐゴシック" panose="020B0600070205080204" pitchFamily="50" charset="-128"/>
                <a:ea typeface="ＭＳ Ｐゴシック" panose="020B0600070205080204" pitchFamily="50" charset="-128"/>
              </a:defRPr>
            </a:lvl4pPr>
            <a:lvl5pPr algn="l" defTabSz="1042988" rtl="0" fontAlgn="base">
              <a:spcBef>
                <a:spcPct val="0"/>
              </a:spcBef>
              <a:spcAft>
                <a:spcPct val="0"/>
              </a:spcAft>
              <a:defRPr kumimoji="1" sz="2400" b="1">
                <a:solidFill>
                  <a:srgbClr val="000000"/>
                </a:solidFill>
                <a:latin typeface="ＭＳ Ｐゴシック" panose="020B0600070205080204" pitchFamily="50" charset="-128"/>
                <a:ea typeface="ＭＳ Ｐゴシック" panose="020B0600070205080204" pitchFamily="50" charset="-128"/>
              </a:defRPr>
            </a:lvl5pPr>
            <a:lvl6pPr marL="457200" algn="l" defTabSz="1042988" rtl="0" fontAlgn="base">
              <a:spcBef>
                <a:spcPct val="0"/>
              </a:spcBef>
              <a:spcAft>
                <a:spcPct val="0"/>
              </a:spcAft>
              <a:defRPr kumimoji="1" sz="2400" b="1">
                <a:solidFill>
                  <a:srgbClr val="000000"/>
                </a:solidFill>
                <a:latin typeface="ＭＳ Ｐゴシック" panose="020B0600070205080204" pitchFamily="50" charset="-128"/>
                <a:ea typeface="ＭＳ Ｐゴシック" panose="020B0600070205080204" pitchFamily="50" charset="-128"/>
              </a:defRPr>
            </a:lvl6pPr>
            <a:lvl7pPr marL="914400" algn="l" defTabSz="1042988" rtl="0" fontAlgn="base">
              <a:spcBef>
                <a:spcPct val="0"/>
              </a:spcBef>
              <a:spcAft>
                <a:spcPct val="0"/>
              </a:spcAft>
              <a:defRPr kumimoji="1" sz="2400" b="1">
                <a:solidFill>
                  <a:srgbClr val="000000"/>
                </a:solidFill>
                <a:latin typeface="ＭＳ Ｐゴシック" panose="020B0600070205080204" pitchFamily="50" charset="-128"/>
                <a:ea typeface="ＭＳ Ｐゴシック" panose="020B0600070205080204" pitchFamily="50" charset="-128"/>
              </a:defRPr>
            </a:lvl7pPr>
            <a:lvl8pPr marL="1371600" algn="l" defTabSz="1042988" rtl="0" fontAlgn="base">
              <a:spcBef>
                <a:spcPct val="0"/>
              </a:spcBef>
              <a:spcAft>
                <a:spcPct val="0"/>
              </a:spcAft>
              <a:defRPr kumimoji="1" sz="2400" b="1">
                <a:solidFill>
                  <a:srgbClr val="000000"/>
                </a:solidFill>
                <a:latin typeface="ＭＳ Ｐゴシック" panose="020B0600070205080204" pitchFamily="50" charset="-128"/>
                <a:ea typeface="ＭＳ Ｐゴシック" panose="020B0600070205080204" pitchFamily="50" charset="-128"/>
              </a:defRPr>
            </a:lvl8pPr>
            <a:lvl9pPr marL="1828800" algn="l" defTabSz="1042988" rtl="0" fontAlgn="base">
              <a:spcBef>
                <a:spcPct val="0"/>
              </a:spcBef>
              <a:spcAft>
                <a:spcPct val="0"/>
              </a:spcAft>
              <a:defRPr kumimoji="1" sz="2400" b="1">
                <a:solidFill>
                  <a:srgbClr val="000000"/>
                </a:solidFill>
                <a:latin typeface="ＭＳ Ｐゴシック" panose="020B0600070205080204" pitchFamily="50" charset="-128"/>
                <a:ea typeface="ＭＳ Ｐゴシック" panose="020B0600070205080204" pitchFamily="50" charset="-128"/>
              </a:defRPr>
            </a:lvl9pPr>
          </a:lstStyle>
          <a:p>
            <a:pPr eaLnBrk="1" hangingPunct="1"/>
            <a:r>
              <a:rPr lang="ja-JP" altLang="en-US" sz="2193" dirty="0" smtClean="0">
                <a:latin typeface="メイリオ" panose="020B0604030504040204" pitchFamily="50" charset="-128"/>
                <a:ea typeface="メイリオ" panose="020B0604030504040204" pitchFamily="50" charset="-128"/>
              </a:rPr>
              <a:t>用語集</a:t>
            </a:r>
            <a:endParaRPr lang="ja-JP" altLang="en-US" sz="2193" dirty="0">
              <a:latin typeface="メイリオ" panose="020B0604030504040204" pitchFamily="50" charset="-128"/>
              <a:ea typeface="メイリオ" panose="020B0604030504040204"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3590975097"/>
              </p:ext>
            </p:extLst>
          </p:nvPr>
        </p:nvGraphicFramePr>
        <p:xfrm>
          <a:off x="1026220" y="1673709"/>
          <a:ext cx="8784976" cy="5347281"/>
        </p:xfrm>
        <a:graphic>
          <a:graphicData uri="http://schemas.openxmlformats.org/drawingml/2006/table">
            <a:tbl>
              <a:tblPr firstRow="1" bandRow="1">
                <a:tableStyleId>{5C22544A-7EE6-4342-B048-85BDC9FD1C3A}</a:tableStyleId>
              </a:tblPr>
              <a:tblGrid>
                <a:gridCol w="2285522">
                  <a:extLst>
                    <a:ext uri="{9D8B030D-6E8A-4147-A177-3AD203B41FA5}">
                      <a16:colId xmlns:a16="http://schemas.microsoft.com/office/drawing/2014/main" val="2740746605"/>
                    </a:ext>
                  </a:extLst>
                </a:gridCol>
                <a:gridCol w="6499454">
                  <a:extLst>
                    <a:ext uri="{9D8B030D-6E8A-4147-A177-3AD203B41FA5}">
                      <a16:colId xmlns:a16="http://schemas.microsoft.com/office/drawing/2014/main" val="2068581542"/>
                    </a:ext>
                  </a:extLst>
                </a:gridCol>
              </a:tblGrid>
              <a:tr h="443259">
                <a:tc>
                  <a:txBody>
                    <a:bodyPr/>
                    <a:lstStyle/>
                    <a:p>
                      <a:pPr algn="ctr"/>
                      <a:r>
                        <a:rPr kumimoji="1" lang="ja-JP" altLang="en-US" sz="1200" dirty="0" smtClean="0">
                          <a:latin typeface="メイリオ" panose="020B0604030504040204" pitchFamily="50" charset="-128"/>
                          <a:ea typeface="メイリオ" panose="020B0604030504040204" pitchFamily="50" charset="-128"/>
                        </a:rPr>
                        <a:t>用　語</a:t>
                      </a:r>
                      <a:endParaRPr kumimoji="1" lang="ja-JP" altLang="en-US" sz="1200" dirty="0">
                        <a:latin typeface="メイリオ" panose="020B0604030504040204" pitchFamily="50" charset="-128"/>
                        <a:ea typeface="メイリオ" panose="020B0604030504040204" pitchFamily="50" charset="-128"/>
                      </a:endParaRPr>
                    </a:p>
                  </a:txBody>
                  <a:tcPr anchor="ctr">
                    <a:solidFill>
                      <a:srgbClr val="6ABAD0"/>
                    </a:solidFill>
                  </a:tcPr>
                </a:tc>
                <a:tc>
                  <a:txBody>
                    <a:bodyPr/>
                    <a:lstStyle/>
                    <a:p>
                      <a:pPr algn="ctr"/>
                      <a:r>
                        <a:rPr kumimoji="1" lang="ja-JP" altLang="en-US" sz="1100" dirty="0" smtClean="0">
                          <a:latin typeface="メイリオ" panose="020B0604030504040204" pitchFamily="50" charset="-128"/>
                          <a:ea typeface="メイリオ" panose="020B0604030504040204" pitchFamily="50" charset="-128"/>
                        </a:rPr>
                        <a:t>解　説</a:t>
                      </a:r>
                      <a:endParaRPr kumimoji="1" lang="ja-JP" altLang="en-US" sz="1100" dirty="0">
                        <a:latin typeface="メイリオ" panose="020B0604030504040204" pitchFamily="50" charset="-128"/>
                        <a:ea typeface="メイリオ" panose="020B0604030504040204" pitchFamily="50" charset="-128"/>
                      </a:endParaRPr>
                    </a:p>
                  </a:txBody>
                  <a:tcPr anchor="ctr">
                    <a:solidFill>
                      <a:srgbClr val="6ABAD0"/>
                    </a:solidFill>
                  </a:tcPr>
                </a:tc>
                <a:extLst>
                  <a:ext uri="{0D108BD9-81ED-4DB2-BD59-A6C34878D82A}">
                    <a16:rowId xmlns:a16="http://schemas.microsoft.com/office/drawing/2014/main" val="1261471572"/>
                  </a:ext>
                </a:extLst>
              </a:tr>
              <a:tr h="817337">
                <a:tc>
                  <a:txBody>
                    <a:bodyPr/>
                    <a:lstStyle/>
                    <a:p>
                      <a:pPr marL="36000" indent="0">
                        <a:lnSpc>
                          <a:spcPts val="1400"/>
                        </a:lnSpc>
                        <a:spcAft>
                          <a:spcPts val="0"/>
                        </a:spcAft>
                      </a:pPr>
                      <a:r>
                        <a:rPr lang="ja-JP" sz="1100" kern="100" dirty="0">
                          <a:solidFill>
                            <a:schemeClr val="bg1"/>
                          </a:solidFill>
                          <a:effectLst/>
                          <a:latin typeface="メイリオ" panose="020B0604030504040204" pitchFamily="50" charset="-128"/>
                          <a:ea typeface="メイリオ" panose="020B0604030504040204" pitchFamily="50" charset="-128"/>
                        </a:rPr>
                        <a:t>ＩｏＴ</a:t>
                      </a:r>
                      <a:endParaRPr lang="ja-JP" sz="1100" kern="100" dirty="0">
                        <a:solidFill>
                          <a:schemeClr val="bg1"/>
                        </a:solidFill>
                        <a:effectLst/>
                        <a:latin typeface="メイリオ" panose="020B0604030504040204" pitchFamily="50" charset="-128"/>
                        <a:ea typeface="メイリオ" panose="020B0604030504040204" pitchFamily="50" charset="-128"/>
                        <a:cs typeface="ＭＳ ゴシック" panose="020B0609070205080204" pitchFamily="49" charset="-128"/>
                      </a:endParaRPr>
                    </a:p>
                  </a:txBody>
                  <a:tcPr marL="68580" marR="68580" marT="0" marB="0" anchor="ctr">
                    <a:solidFill>
                      <a:srgbClr val="6ABAD0"/>
                    </a:solidFill>
                  </a:tcPr>
                </a:tc>
                <a:tc>
                  <a:txBody>
                    <a:bodyPr/>
                    <a:lstStyle/>
                    <a:p>
                      <a:pPr marL="72000" indent="0">
                        <a:lnSpc>
                          <a:spcPts val="1400"/>
                        </a:lnSpc>
                        <a:spcAft>
                          <a:spcPts val="0"/>
                        </a:spcAft>
                      </a:pPr>
                      <a:r>
                        <a:rPr lang="en-US" sz="1100" kern="100" dirty="0">
                          <a:effectLst/>
                          <a:latin typeface="メイリオ" panose="020B0604030504040204" pitchFamily="50" charset="-128"/>
                          <a:ea typeface="メイリオ" panose="020B0604030504040204" pitchFamily="50" charset="-128"/>
                        </a:rPr>
                        <a:t>Internet of Things</a:t>
                      </a:r>
                      <a:r>
                        <a:rPr lang="ja-JP" sz="1100" kern="100" dirty="0">
                          <a:effectLst/>
                          <a:latin typeface="メイリオ" panose="020B0604030504040204" pitchFamily="50" charset="-128"/>
                          <a:ea typeface="メイリオ" panose="020B0604030504040204" pitchFamily="50" charset="-128"/>
                        </a:rPr>
                        <a:t>の</a:t>
                      </a:r>
                      <a:r>
                        <a:rPr lang="ja-JP" sz="1100" kern="100" dirty="0" smtClean="0">
                          <a:effectLst/>
                          <a:latin typeface="メイリオ" panose="020B0604030504040204" pitchFamily="50" charset="-128"/>
                          <a:ea typeface="メイリオ" panose="020B0604030504040204" pitchFamily="50" charset="-128"/>
                        </a:rPr>
                        <a:t>略</a:t>
                      </a:r>
                      <a:endParaRPr lang="en-US" altLang="ja-JP" sz="1100" kern="100" dirty="0" smtClean="0">
                        <a:effectLst/>
                        <a:latin typeface="メイリオ" panose="020B0604030504040204" pitchFamily="50" charset="-128"/>
                        <a:ea typeface="メイリオ" panose="020B0604030504040204" pitchFamily="50" charset="-128"/>
                      </a:endParaRPr>
                    </a:p>
                    <a:p>
                      <a:pPr marL="72000" indent="0">
                        <a:lnSpc>
                          <a:spcPts val="1400"/>
                        </a:lnSpc>
                        <a:spcAft>
                          <a:spcPts val="0"/>
                        </a:spcAft>
                      </a:pPr>
                      <a:r>
                        <a:rPr lang="ja-JP" sz="1100" kern="100" dirty="0" smtClean="0">
                          <a:effectLst/>
                          <a:latin typeface="メイリオ" panose="020B0604030504040204" pitchFamily="50" charset="-128"/>
                          <a:ea typeface="メイリオ" panose="020B0604030504040204" pitchFamily="50" charset="-128"/>
                        </a:rPr>
                        <a:t>モノ</a:t>
                      </a:r>
                      <a:r>
                        <a:rPr lang="ja-JP" sz="1100" kern="100" dirty="0">
                          <a:effectLst/>
                          <a:latin typeface="メイリオ" panose="020B0604030504040204" pitchFamily="50" charset="-128"/>
                          <a:ea typeface="メイリオ" panose="020B0604030504040204" pitchFamily="50" charset="-128"/>
                        </a:rPr>
                        <a:t>のインターネットと称される。</a:t>
                      </a:r>
                    </a:p>
                    <a:p>
                      <a:pPr marL="72000" indent="0">
                        <a:lnSpc>
                          <a:spcPts val="1400"/>
                        </a:lnSpc>
                        <a:spcAft>
                          <a:spcPts val="0"/>
                        </a:spcAft>
                      </a:pPr>
                      <a:r>
                        <a:rPr lang="ja-JP" sz="1100" kern="100" dirty="0" smtClean="0">
                          <a:effectLst/>
                          <a:latin typeface="メイリオ" panose="020B0604030504040204" pitchFamily="50" charset="-128"/>
                          <a:ea typeface="メイリオ" panose="020B0604030504040204" pitchFamily="50" charset="-128"/>
                        </a:rPr>
                        <a:t>自動車</a:t>
                      </a:r>
                      <a:r>
                        <a:rPr lang="ja-JP" sz="1100" kern="100" dirty="0">
                          <a:effectLst/>
                          <a:latin typeface="メイリオ" panose="020B0604030504040204" pitchFamily="50" charset="-128"/>
                          <a:ea typeface="メイリオ" panose="020B0604030504040204" pitchFamily="50" charset="-128"/>
                        </a:rPr>
                        <a:t>、家電、ロボット、施設等あらゆるモノがインターネットにつながり、情報のやり取りをすることにより、モニタリング</a:t>
                      </a:r>
                      <a:r>
                        <a:rPr lang="ja-JP" sz="1100" kern="100" dirty="0" smtClean="0">
                          <a:effectLst/>
                          <a:latin typeface="メイリオ" panose="020B0604030504040204" pitchFamily="50" charset="-128"/>
                          <a:ea typeface="メイリオ" panose="020B0604030504040204" pitchFamily="50" charset="-128"/>
                        </a:rPr>
                        <a:t>、予防</a:t>
                      </a:r>
                      <a:r>
                        <a:rPr lang="ja-JP" sz="1100" kern="100" dirty="0">
                          <a:effectLst/>
                          <a:latin typeface="メイリオ" panose="020B0604030504040204" pitchFamily="50" charset="-128"/>
                          <a:ea typeface="メイリオ" panose="020B0604030504040204" pitchFamily="50" charset="-128"/>
                        </a:rPr>
                        <a:t>・予知保全、データ連携・モバイル連携、遠隔制御などを行うこと。</a:t>
                      </a:r>
                      <a:endParaRPr lang="ja-JP" sz="1100" kern="100" dirty="0">
                        <a:solidFill>
                          <a:srgbClr val="000000"/>
                        </a:solidFill>
                        <a:effectLst/>
                        <a:latin typeface="メイリオ" panose="020B0604030504040204" pitchFamily="50" charset="-128"/>
                        <a:ea typeface="メイリオ" panose="020B0604030504040204" pitchFamily="50" charset="-128"/>
                        <a:cs typeface="ＭＳ ゴシック" panose="020B0609070205080204" pitchFamily="49" charset="-128"/>
                      </a:endParaRPr>
                    </a:p>
                  </a:txBody>
                  <a:tcPr marL="68580" marR="68580" marT="0" marB="0" anchor="ctr"/>
                </a:tc>
                <a:extLst>
                  <a:ext uri="{0D108BD9-81ED-4DB2-BD59-A6C34878D82A}">
                    <a16:rowId xmlns:a16="http://schemas.microsoft.com/office/drawing/2014/main" val="1870734857"/>
                  </a:ext>
                </a:extLst>
              </a:tr>
              <a:tr h="817337">
                <a:tc>
                  <a:txBody>
                    <a:bodyPr/>
                    <a:lstStyle/>
                    <a:p>
                      <a:pPr marL="36000" indent="0">
                        <a:lnSpc>
                          <a:spcPts val="1400"/>
                        </a:lnSpc>
                        <a:spcAft>
                          <a:spcPts val="0"/>
                        </a:spcAft>
                      </a:pPr>
                      <a:r>
                        <a:rPr lang="ja-JP" sz="1100" kern="100" dirty="0">
                          <a:solidFill>
                            <a:schemeClr val="bg1"/>
                          </a:solidFill>
                          <a:effectLst/>
                          <a:latin typeface="メイリオ" panose="020B0604030504040204" pitchFamily="50" charset="-128"/>
                          <a:ea typeface="メイリオ" panose="020B0604030504040204" pitchFamily="50" charset="-128"/>
                        </a:rPr>
                        <a:t>ＩＣＴ</a:t>
                      </a:r>
                      <a:endParaRPr lang="ja-JP" sz="1100" kern="100" dirty="0">
                        <a:solidFill>
                          <a:schemeClr val="bg1"/>
                        </a:solidFill>
                        <a:effectLst/>
                        <a:latin typeface="メイリオ" panose="020B0604030504040204" pitchFamily="50" charset="-128"/>
                        <a:ea typeface="メイリオ" panose="020B0604030504040204" pitchFamily="50" charset="-128"/>
                        <a:cs typeface="ＭＳ ゴシック" panose="020B0609070205080204" pitchFamily="49" charset="-128"/>
                      </a:endParaRPr>
                    </a:p>
                  </a:txBody>
                  <a:tcPr marL="68580" marR="68580" marT="0" marB="0" anchor="ctr">
                    <a:solidFill>
                      <a:srgbClr val="6ABAD0"/>
                    </a:solidFill>
                  </a:tcPr>
                </a:tc>
                <a:tc>
                  <a:txBody>
                    <a:bodyPr/>
                    <a:lstStyle/>
                    <a:p>
                      <a:pPr marL="72000" indent="0">
                        <a:lnSpc>
                          <a:spcPts val="1400"/>
                        </a:lnSpc>
                        <a:spcAft>
                          <a:spcPts val="0"/>
                        </a:spcAft>
                      </a:pPr>
                      <a:r>
                        <a:rPr lang="en-US" sz="1100" kern="100" dirty="0">
                          <a:effectLst/>
                          <a:latin typeface="メイリオ" panose="020B0604030504040204" pitchFamily="50" charset="-128"/>
                          <a:ea typeface="メイリオ" panose="020B0604030504040204" pitchFamily="50" charset="-128"/>
                        </a:rPr>
                        <a:t>Information and Communication Technology</a:t>
                      </a:r>
                      <a:r>
                        <a:rPr lang="ja-JP" sz="1100" kern="100" dirty="0">
                          <a:effectLst/>
                          <a:latin typeface="メイリオ" panose="020B0604030504040204" pitchFamily="50" charset="-128"/>
                          <a:ea typeface="メイリオ" panose="020B0604030504040204" pitchFamily="50" charset="-128"/>
                        </a:rPr>
                        <a:t>の略</a:t>
                      </a:r>
                    </a:p>
                    <a:p>
                      <a:pPr marL="72000" indent="0">
                        <a:lnSpc>
                          <a:spcPts val="1400"/>
                        </a:lnSpc>
                        <a:spcAft>
                          <a:spcPts val="0"/>
                        </a:spcAft>
                      </a:pPr>
                      <a:r>
                        <a:rPr lang="ja-JP" sz="1100" kern="100" dirty="0">
                          <a:effectLst/>
                          <a:latin typeface="メイリオ" panose="020B0604030504040204" pitchFamily="50" charset="-128"/>
                          <a:ea typeface="メイリオ" panose="020B0604030504040204" pitchFamily="50" charset="-128"/>
                        </a:rPr>
                        <a:t>インターネットなどの通信技術を利用した産業やサービスの総称。</a:t>
                      </a:r>
                      <a:endParaRPr lang="ja-JP" sz="1100" kern="100" dirty="0">
                        <a:solidFill>
                          <a:srgbClr val="000000"/>
                        </a:solidFill>
                        <a:effectLst/>
                        <a:latin typeface="メイリオ" panose="020B0604030504040204" pitchFamily="50" charset="-128"/>
                        <a:ea typeface="メイリオ" panose="020B0604030504040204" pitchFamily="50" charset="-128"/>
                        <a:cs typeface="ＭＳ ゴシック" panose="020B0609070205080204" pitchFamily="49" charset="-128"/>
                      </a:endParaRPr>
                    </a:p>
                  </a:txBody>
                  <a:tcPr marL="68580" marR="68580" marT="0" marB="0" anchor="ctr"/>
                </a:tc>
                <a:extLst>
                  <a:ext uri="{0D108BD9-81ED-4DB2-BD59-A6C34878D82A}">
                    <a16:rowId xmlns:a16="http://schemas.microsoft.com/office/drawing/2014/main" val="1795931717"/>
                  </a:ext>
                </a:extLst>
              </a:tr>
              <a:tr h="817337">
                <a:tc>
                  <a:txBody>
                    <a:bodyPr/>
                    <a:lstStyle/>
                    <a:p>
                      <a:pPr marL="36000" indent="0">
                        <a:lnSpc>
                          <a:spcPts val="1400"/>
                        </a:lnSpc>
                        <a:spcAft>
                          <a:spcPts val="0"/>
                        </a:spcAft>
                      </a:pPr>
                      <a:r>
                        <a:rPr lang="ja-JP" sz="1100" kern="100" dirty="0">
                          <a:solidFill>
                            <a:schemeClr val="bg1"/>
                          </a:solidFill>
                          <a:effectLst/>
                          <a:latin typeface="メイリオ" panose="020B0604030504040204" pitchFamily="50" charset="-128"/>
                          <a:ea typeface="メイリオ" panose="020B0604030504040204" pitchFamily="50" charset="-128"/>
                        </a:rPr>
                        <a:t>新たな日常</a:t>
                      </a:r>
                      <a:endParaRPr lang="ja-JP" sz="1100" kern="100" dirty="0">
                        <a:solidFill>
                          <a:schemeClr val="bg1"/>
                        </a:solidFill>
                        <a:effectLst/>
                        <a:latin typeface="メイリオ" panose="020B0604030504040204" pitchFamily="50" charset="-128"/>
                        <a:ea typeface="メイリオ" panose="020B0604030504040204" pitchFamily="50" charset="-128"/>
                        <a:cs typeface="ＭＳ ゴシック" panose="020B0609070205080204" pitchFamily="49" charset="-128"/>
                      </a:endParaRPr>
                    </a:p>
                  </a:txBody>
                  <a:tcPr marL="68580" marR="68580" marT="0" marB="0" anchor="ctr">
                    <a:solidFill>
                      <a:srgbClr val="6ABAD0"/>
                    </a:solidFill>
                  </a:tcPr>
                </a:tc>
                <a:tc>
                  <a:txBody>
                    <a:bodyPr/>
                    <a:lstStyle/>
                    <a:p>
                      <a:pPr marL="72000" indent="0">
                        <a:lnSpc>
                          <a:spcPts val="1400"/>
                        </a:lnSpc>
                        <a:spcAft>
                          <a:spcPts val="0"/>
                        </a:spcAft>
                      </a:pPr>
                      <a:r>
                        <a:rPr lang="ja-JP" sz="1100" kern="100" dirty="0">
                          <a:effectLst/>
                          <a:latin typeface="メイリオ" panose="020B0604030504040204" pitchFamily="50" charset="-128"/>
                          <a:ea typeface="メイリオ" panose="020B0604030504040204" pitchFamily="50" charset="-128"/>
                        </a:rPr>
                        <a:t>経済財政運営と改革の基本方針（骨太の方針）</a:t>
                      </a:r>
                      <a:r>
                        <a:rPr lang="en-US" sz="1100" kern="100" dirty="0">
                          <a:effectLst/>
                          <a:latin typeface="メイリオ" panose="020B0604030504040204" pitchFamily="50" charset="-128"/>
                          <a:ea typeface="メイリオ" panose="020B0604030504040204" pitchFamily="50" charset="-128"/>
                        </a:rPr>
                        <a:t>2020 </a:t>
                      </a:r>
                      <a:r>
                        <a:rPr lang="ja-JP" sz="1100" kern="100" dirty="0">
                          <a:effectLst/>
                          <a:latin typeface="メイリオ" panose="020B0604030504040204" pitchFamily="50" charset="-128"/>
                          <a:ea typeface="メイリオ" panose="020B0604030504040204" pitchFamily="50" charset="-128"/>
                        </a:rPr>
                        <a:t>に掲げられた、新型コロナウイルス感染症が収束したポストコロナの世界、新たな世界、ニューノーマル。新型コロナウイルス感染症拡大で顕在化した課題を克服した、新しい未来における日常のこと。</a:t>
                      </a:r>
                      <a:endParaRPr lang="ja-JP" sz="1100" kern="100" dirty="0">
                        <a:solidFill>
                          <a:srgbClr val="000000"/>
                        </a:solidFill>
                        <a:effectLst/>
                        <a:latin typeface="メイリオ" panose="020B0604030504040204" pitchFamily="50" charset="-128"/>
                        <a:ea typeface="メイリオ" panose="020B0604030504040204" pitchFamily="50" charset="-128"/>
                        <a:cs typeface="ＭＳ ゴシック" panose="020B0609070205080204" pitchFamily="49" charset="-128"/>
                      </a:endParaRPr>
                    </a:p>
                  </a:txBody>
                  <a:tcPr marL="68580" marR="68580" marT="0" marB="0" anchor="ctr"/>
                </a:tc>
                <a:extLst>
                  <a:ext uri="{0D108BD9-81ED-4DB2-BD59-A6C34878D82A}">
                    <a16:rowId xmlns:a16="http://schemas.microsoft.com/office/drawing/2014/main" val="3474125382"/>
                  </a:ext>
                </a:extLst>
              </a:tr>
              <a:tr h="817337">
                <a:tc>
                  <a:txBody>
                    <a:bodyPr/>
                    <a:lstStyle/>
                    <a:p>
                      <a:pPr marL="36000" indent="0">
                        <a:lnSpc>
                          <a:spcPts val="1400"/>
                        </a:lnSpc>
                        <a:spcAft>
                          <a:spcPts val="0"/>
                        </a:spcAft>
                      </a:pPr>
                      <a:r>
                        <a:rPr lang="ja-JP" sz="1100" kern="100" dirty="0">
                          <a:solidFill>
                            <a:schemeClr val="bg1"/>
                          </a:solidFill>
                          <a:effectLst/>
                          <a:latin typeface="メイリオ" panose="020B0604030504040204" pitchFamily="50" charset="-128"/>
                          <a:ea typeface="メイリオ" panose="020B0604030504040204" pitchFamily="50" charset="-128"/>
                        </a:rPr>
                        <a:t>ＲＰＡ</a:t>
                      </a:r>
                      <a:endParaRPr lang="ja-JP" sz="1100" kern="100" dirty="0">
                        <a:solidFill>
                          <a:schemeClr val="bg1"/>
                        </a:solidFill>
                        <a:effectLst/>
                        <a:latin typeface="メイリオ" panose="020B0604030504040204" pitchFamily="50" charset="-128"/>
                        <a:ea typeface="メイリオ" panose="020B0604030504040204" pitchFamily="50" charset="-128"/>
                        <a:cs typeface="ＭＳ ゴシック" panose="020B0609070205080204" pitchFamily="49" charset="-128"/>
                      </a:endParaRPr>
                    </a:p>
                  </a:txBody>
                  <a:tcPr marL="68580" marR="68580" marT="0" marB="0" anchor="ctr">
                    <a:solidFill>
                      <a:srgbClr val="6ABAD0"/>
                    </a:solidFill>
                  </a:tcPr>
                </a:tc>
                <a:tc>
                  <a:txBody>
                    <a:bodyPr/>
                    <a:lstStyle/>
                    <a:p>
                      <a:pPr marL="72000" indent="0">
                        <a:lnSpc>
                          <a:spcPts val="1400"/>
                        </a:lnSpc>
                        <a:spcAft>
                          <a:spcPts val="0"/>
                        </a:spcAft>
                      </a:pPr>
                      <a:r>
                        <a:rPr lang="en-US" sz="1100" kern="100" dirty="0">
                          <a:effectLst/>
                          <a:latin typeface="メイリオ" panose="020B0604030504040204" pitchFamily="50" charset="-128"/>
                          <a:ea typeface="メイリオ" panose="020B0604030504040204" pitchFamily="50" charset="-128"/>
                        </a:rPr>
                        <a:t>Robotic Process Automation</a:t>
                      </a:r>
                      <a:r>
                        <a:rPr lang="ja-JP" sz="1100" kern="100" dirty="0">
                          <a:effectLst/>
                          <a:latin typeface="メイリオ" panose="020B0604030504040204" pitchFamily="50" charset="-128"/>
                          <a:ea typeface="メイリオ" panose="020B0604030504040204" pitchFamily="50" charset="-128"/>
                        </a:rPr>
                        <a:t>の略。</a:t>
                      </a:r>
                    </a:p>
                    <a:p>
                      <a:pPr marL="72000" indent="0">
                        <a:lnSpc>
                          <a:spcPts val="1400"/>
                        </a:lnSpc>
                        <a:spcAft>
                          <a:spcPts val="0"/>
                        </a:spcAft>
                      </a:pPr>
                      <a:r>
                        <a:rPr lang="ja-JP" sz="1100" kern="100" dirty="0">
                          <a:effectLst/>
                          <a:latin typeface="メイリオ" panose="020B0604030504040204" pitchFamily="50" charset="-128"/>
                          <a:ea typeface="メイリオ" panose="020B0604030504040204" pitchFamily="50" charset="-128"/>
                        </a:rPr>
                        <a:t>コンピュータ上で行われる業務プロセスや作業を人に代わり自動化する技術のこと。</a:t>
                      </a:r>
                      <a:endParaRPr lang="ja-JP" sz="1100" kern="100" dirty="0">
                        <a:solidFill>
                          <a:srgbClr val="000000"/>
                        </a:solidFill>
                        <a:effectLst/>
                        <a:latin typeface="メイリオ" panose="020B0604030504040204" pitchFamily="50" charset="-128"/>
                        <a:ea typeface="メイリオ" panose="020B0604030504040204" pitchFamily="50" charset="-128"/>
                        <a:cs typeface="ＭＳ ゴシック" panose="020B0609070205080204" pitchFamily="49" charset="-128"/>
                      </a:endParaRPr>
                    </a:p>
                  </a:txBody>
                  <a:tcPr marL="68580" marR="68580" marT="0" marB="0" anchor="ctr"/>
                </a:tc>
                <a:extLst>
                  <a:ext uri="{0D108BD9-81ED-4DB2-BD59-A6C34878D82A}">
                    <a16:rowId xmlns:a16="http://schemas.microsoft.com/office/drawing/2014/main" val="3463777718"/>
                  </a:ext>
                </a:extLst>
              </a:tr>
              <a:tr h="817337">
                <a:tc>
                  <a:txBody>
                    <a:bodyPr/>
                    <a:lstStyle/>
                    <a:p>
                      <a:pPr marL="36000" indent="0">
                        <a:lnSpc>
                          <a:spcPts val="1400"/>
                        </a:lnSpc>
                        <a:spcAft>
                          <a:spcPts val="0"/>
                        </a:spcAft>
                      </a:pPr>
                      <a:r>
                        <a:rPr lang="ja-JP" sz="1100" kern="100" dirty="0">
                          <a:solidFill>
                            <a:schemeClr val="bg1"/>
                          </a:solidFill>
                          <a:effectLst/>
                          <a:latin typeface="メイリオ" panose="020B0604030504040204" pitchFamily="50" charset="-128"/>
                          <a:ea typeface="メイリオ" panose="020B0604030504040204" pitchFamily="50" charset="-128"/>
                        </a:rPr>
                        <a:t>ＡＩ</a:t>
                      </a:r>
                      <a:endParaRPr lang="ja-JP" sz="1100" kern="100" dirty="0">
                        <a:solidFill>
                          <a:schemeClr val="bg1"/>
                        </a:solidFill>
                        <a:effectLst/>
                        <a:latin typeface="メイリオ" panose="020B0604030504040204" pitchFamily="50" charset="-128"/>
                        <a:ea typeface="メイリオ" panose="020B0604030504040204" pitchFamily="50" charset="-128"/>
                        <a:cs typeface="ＭＳ ゴシック" panose="020B0609070205080204" pitchFamily="49" charset="-128"/>
                      </a:endParaRPr>
                    </a:p>
                  </a:txBody>
                  <a:tcPr marL="68580" marR="68580" marT="0" marB="0" anchor="ctr">
                    <a:solidFill>
                      <a:srgbClr val="6ABAD0"/>
                    </a:solidFill>
                  </a:tcPr>
                </a:tc>
                <a:tc>
                  <a:txBody>
                    <a:bodyPr/>
                    <a:lstStyle/>
                    <a:p>
                      <a:pPr marL="72000" indent="0">
                        <a:lnSpc>
                          <a:spcPts val="1400"/>
                        </a:lnSpc>
                        <a:spcAft>
                          <a:spcPts val="0"/>
                        </a:spcAft>
                      </a:pPr>
                      <a:r>
                        <a:rPr lang="en-US" sz="1100" kern="100" dirty="0">
                          <a:effectLst/>
                          <a:latin typeface="メイリオ" panose="020B0604030504040204" pitchFamily="50" charset="-128"/>
                          <a:ea typeface="メイリオ" panose="020B0604030504040204" pitchFamily="50" charset="-128"/>
                        </a:rPr>
                        <a:t>Artificial Intelligence </a:t>
                      </a:r>
                      <a:r>
                        <a:rPr lang="ja-JP" sz="1100" kern="100" dirty="0">
                          <a:effectLst/>
                          <a:latin typeface="メイリオ" panose="020B0604030504040204" pitchFamily="50" charset="-128"/>
                          <a:ea typeface="メイリオ" panose="020B0604030504040204" pitchFamily="50" charset="-128"/>
                        </a:rPr>
                        <a:t>の略。</a:t>
                      </a:r>
                    </a:p>
                    <a:p>
                      <a:pPr marL="72000" indent="0">
                        <a:lnSpc>
                          <a:spcPts val="1400"/>
                        </a:lnSpc>
                        <a:spcAft>
                          <a:spcPts val="0"/>
                        </a:spcAft>
                      </a:pPr>
                      <a:r>
                        <a:rPr lang="ja-JP" sz="1100" kern="100" dirty="0">
                          <a:effectLst/>
                          <a:latin typeface="メイリオ" panose="020B0604030504040204" pitchFamily="50" charset="-128"/>
                          <a:ea typeface="メイリオ" panose="020B0604030504040204" pitchFamily="50" charset="-128"/>
                        </a:rPr>
                        <a:t>人工的な方法による学習、推論、判断等の知的な機能の実現及び人工的な方法により実現した当該機能の活用に関する技術のこと。</a:t>
                      </a:r>
                      <a:endParaRPr lang="ja-JP" sz="1100" kern="100" dirty="0">
                        <a:solidFill>
                          <a:srgbClr val="000000"/>
                        </a:solidFill>
                        <a:effectLst/>
                        <a:latin typeface="メイリオ" panose="020B0604030504040204" pitchFamily="50" charset="-128"/>
                        <a:ea typeface="メイリオ" panose="020B0604030504040204" pitchFamily="50" charset="-128"/>
                        <a:cs typeface="ＭＳ ゴシック" panose="020B0609070205080204" pitchFamily="49" charset="-128"/>
                      </a:endParaRPr>
                    </a:p>
                  </a:txBody>
                  <a:tcPr marL="68580" marR="68580" marT="0" marB="0" anchor="ctr"/>
                </a:tc>
                <a:extLst>
                  <a:ext uri="{0D108BD9-81ED-4DB2-BD59-A6C34878D82A}">
                    <a16:rowId xmlns:a16="http://schemas.microsoft.com/office/drawing/2014/main" val="3464313632"/>
                  </a:ext>
                </a:extLst>
              </a:tr>
              <a:tr h="817337">
                <a:tc>
                  <a:txBody>
                    <a:bodyPr/>
                    <a:lstStyle/>
                    <a:p>
                      <a:pPr marL="36000" indent="0">
                        <a:lnSpc>
                          <a:spcPts val="1200"/>
                        </a:lnSpc>
                        <a:spcAft>
                          <a:spcPts val="0"/>
                        </a:spcAft>
                      </a:pPr>
                      <a:r>
                        <a:rPr lang="ja-JP" altLang="en-US" sz="1100" kern="100" dirty="0" smtClean="0">
                          <a:solidFill>
                            <a:schemeClr val="bg1"/>
                          </a:solidFill>
                          <a:effectLst/>
                          <a:latin typeface="メイリオ" panose="020B0604030504040204" pitchFamily="50" charset="-128"/>
                          <a:ea typeface="メイリオ" panose="020B0604030504040204" pitchFamily="50" charset="-128"/>
                          <a:cs typeface="Times New Roman" panose="02020603050405020304" pitchFamily="18" charset="0"/>
                        </a:rPr>
                        <a:t>ＢＰＲ</a:t>
                      </a:r>
                      <a:endParaRPr lang="ja-JP" sz="1100" kern="100" dirty="0">
                        <a:solidFill>
                          <a:schemeClr val="bg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nchor="ctr">
                    <a:solidFill>
                      <a:srgbClr val="6ABAD0"/>
                    </a:solidFill>
                  </a:tcPr>
                </a:tc>
                <a:tc>
                  <a:txBody>
                    <a:bodyPr/>
                    <a:lstStyle/>
                    <a:p>
                      <a:pPr marL="72000" indent="0">
                        <a:lnSpc>
                          <a:spcPts val="1200"/>
                        </a:lnSpc>
                        <a:spcAft>
                          <a:spcPts val="0"/>
                        </a:spcAft>
                      </a:pPr>
                      <a:r>
                        <a:rPr lang="en-US" altLang="ja-JP" sz="1100" kern="100" dirty="0" smtClean="0">
                          <a:effectLst/>
                          <a:latin typeface="メイリオ" panose="020B0604030504040204" pitchFamily="50" charset="-128"/>
                          <a:ea typeface="メイリオ" panose="020B0604030504040204" pitchFamily="50" charset="-128"/>
                          <a:cs typeface="Times New Roman" panose="02020603050405020304" pitchFamily="18" charset="0"/>
                        </a:rPr>
                        <a:t>Business Process Re-engineering</a:t>
                      </a:r>
                      <a:r>
                        <a:rPr lang="ja-JP" altLang="en-US" sz="1100" kern="100" dirty="0" smtClean="0">
                          <a:effectLst/>
                          <a:latin typeface="メイリオ" panose="020B0604030504040204" pitchFamily="50" charset="-128"/>
                          <a:ea typeface="メイリオ" panose="020B0604030504040204" pitchFamily="50" charset="-128"/>
                          <a:cs typeface="Times New Roman" panose="02020603050405020304" pitchFamily="18" charset="0"/>
                        </a:rPr>
                        <a:t>の略</a:t>
                      </a:r>
                      <a:endParaRPr lang="en-US" altLang="ja-JP" sz="1100" kern="100" dirty="0" smtClean="0">
                        <a:effectLst/>
                        <a:latin typeface="メイリオ" panose="020B0604030504040204" pitchFamily="50" charset="-128"/>
                        <a:ea typeface="メイリオ" panose="020B0604030504040204" pitchFamily="50" charset="-128"/>
                        <a:cs typeface="Times New Roman" panose="02020603050405020304" pitchFamily="18" charset="0"/>
                      </a:endParaRPr>
                    </a:p>
                    <a:p>
                      <a:pPr marL="72000" indent="0">
                        <a:lnSpc>
                          <a:spcPts val="1200"/>
                        </a:lnSpc>
                        <a:spcAft>
                          <a:spcPts val="0"/>
                        </a:spcAft>
                      </a:pPr>
                      <a:r>
                        <a:rPr lang="ja-JP" altLang="en-US" sz="1100" kern="100" dirty="0" smtClean="0">
                          <a:effectLst/>
                          <a:latin typeface="メイリオ" panose="020B0604030504040204" pitchFamily="50" charset="-128"/>
                          <a:ea typeface="メイリオ" panose="020B0604030504040204" pitchFamily="50" charset="-128"/>
                          <a:cs typeface="Times New Roman" panose="02020603050405020304" pitchFamily="18" charset="0"/>
                        </a:rPr>
                        <a:t>既存の業務のやり方や手順を抜本的に見直し、業務の流れを最適化するといった、業務プロセスの再設計のこと。</a:t>
                      </a: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169728017"/>
                  </a:ext>
                </a:extLst>
              </a:tr>
            </a:tbl>
          </a:graphicData>
        </a:graphic>
      </p:graphicFrame>
    </p:spTree>
    <p:extLst>
      <p:ext uri="{BB962C8B-B14F-4D97-AF65-F5344CB8AC3E}">
        <p14:creationId xmlns:p14="http://schemas.microsoft.com/office/powerpoint/2010/main" val="28803993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10070819" y="7237015"/>
            <a:ext cx="532465" cy="336391"/>
          </a:xfrm>
          <a:prstGeom prst="rect">
            <a:avLst/>
          </a:prstGeom>
          <a:solidFill>
            <a:srgbClr val="E4EDF8"/>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0" rIns="144000" bIns="25200" numCol="1" spcCol="0" rtlCol="0" fromWordArt="0" anchor="ctr" anchorCtr="0" forceAA="0" compatLnSpc="1">
            <a:prstTxWarp prst="textNoShape">
              <a:avLst/>
            </a:prstTxWarp>
            <a:noAutofit/>
          </a:bodyPr>
          <a:lstStyle/>
          <a:p>
            <a:pPr algn="ctr"/>
            <a:r>
              <a:rPr kumimoji="1" lang="ja-JP" altLang="en-US" sz="1000" dirty="0" smtClean="0">
                <a:solidFill>
                  <a:schemeClr val="tx1"/>
                </a:solidFill>
                <a:latin typeface="HGPｺﾞｼｯｸM" panose="020B0600000000000000" pitchFamily="50" charset="-128"/>
                <a:ea typeface="HGPｺﾞｼｯｸM" panose="020B0600000000000000" pitchFamily="50" charset="-128"/>
              </a:rPr>
              <a:t>１７</a:t>
            </a:r>
          </a:p>
        </p:txBody>
      </p:sp>
      <p:graphicFrame>
        <p:nvGraphicFramePr>
          <p:cNvPr id="7" name="コンテンツ プレースホルダー 6"/>
          <p:cNvGraphicFramePr>
            <a:graphicFrameLocks noGrp="1"/>
          </p:cNvGraphicFramePr>
          <p:nvPr>
            <p:ph idx="1"/>
          </p:nvPr>
        </p:nvGraphicFramePr>
        <p:xfrm>
          <a:off x="0" y="0"/>
          <a:ext cx="0" cy="0"/>
        </p:xfrm>
        <a:graphic>
          <a:graphicData uri="http://schemas.openxmlformats.org/drawingml/2006/table">
            <a:tbl>
              <a:tblPr>
                <a:tableStyleId>{5C22544A-7EE6-4342-B048-85BDC9FD1C3A}</a:tableStyleId>
              </a:tblPr>
              <a:tblGrid>
                <a:gridCol w="25400">
                  <a:extLst>
                    <a:ext uri="{9D8B030D-6E8A-4147-A177-3AD203B41FA5}">
                      <a16:colId xmlns:a16="http://schemas.microsoft.com/office/drawing/2014/main" val="193489504"/>
                    </a:ext>
                  </a:extLst>
                </a:gridCol>
                <a:gridCol w="25400">
                  <a:extLst>
                    <a:ext uri="{9D8B030D-6E8A-4147-A177-3AD203B41FA5}">
                      <a16:colId xmlns:a16="http://schemas.microsoft.com/office/drawing/2014/main" val="3962307516"/>
                    </a:ext>
                  </a:extLst>
                </a:gridCol>
              </a:tblGrid>
              <a:tr h="0">
                <a:tc>
                  <a:txBody>
                    <a:bodyPr/>
                    <a:lstStyle/>
                    <a:p>
                      <a:pPr marL="146050" indent="-146050" algn="ctr">
                        <a:lnSpc>
                          <a:spcPts val="1200"/>
                        </a:lnSpc>
                        <a:spcAft>
                          <a:spcPts val="0"/>
                        </a:spcAft>
                      </a:pPr>
                      <a:r>
                        <a:rPr lang="ja-JP" sz="100" kern="100" dirty="0">
                          <a:effectLst/>
                          <a:ea typeface="ＭＳ Ｐゴシック" panose="020B0600070205080204" pitchFamily="50" charset="-128"/>
                        </a:rPr>
                        <a:t>用語</a:t>
                      </a:r>
                      <a:endParaRPr lang="ja-JP" sz="100" kern="100" dirty="0">
                        <a:solidFill>
                          <a:srgbClr val="000000"/>
                        </a:solidFill>
                        <a:effectLst/>
                        <a:latin typeface="ＭＳ ゴシック" panose="020B0609070205080204" pitchFamily="49" charset="-128"/>
                        <a:ea typeface="ＭＳ ゴシック" panose="020B0609070205080204" pitchFamily="49" charset="-128"/>
                        <a:cs typeface="ＭＳ ゴシック" panose="020B0609070205080204" pitchFamily="49" charset="-128"/>
                      </a:endParaRPr>
                    </a:p>
                  </a:txBody>
                  <a:tcPr marL="0" marR="0" marT="0" marB="0"/>
                </a:tc>
                <a:tc>
                  <a:txBody>
                    <a:bodyPr/>
                    <a:lstStyle/>
                    <a:p>
                      <a:pPr marL="146050" indent="-146050" algn="ctr">
                        <a:lnSpc>
                          <a:spcPts val="1200"/>
                        </a:lnSpc>
                        <a:spcAft>
                          <a:spcPts val="0"/>
                        </a:spcAft>
                      </a:pPr>
                      <a:r>
                        <a:rPr lang="ja-JP" sz="100" kern="100" dirty="0">
                          <a:effectLst/>
                          <a:ea typeface="ＭＳ Ｐゴシック" panose="020B0600070205080204" pitchFamily="50" charset="-128"/>
                        </a:rPr>
                        <a:t>解説</a:t>
                      </a:r>
                      <a:endParaRPr lang="ja-JP" sz="100" kern="100" dirty="0">
                        <a:solidFill>
                          <a:srgbClr val="000000"/>
                        </a:solidFill>
                        <a:effectLst/>
                        <a:latin typeface="ＭＳ ゴシック" panose="020B0609070205080204" pitchFamily="49" charset="-128"/>
                        <a:ea typeface="ＭＳ ゴシック" panose="020B0609070205080204" pitchFamily="49" charset="-128"/>
                        <a:cs typeface="ＭＳ ゴシック" panose="020B0609070205080204" pitchFamily="49" charset="-128"/>
                      </a:endParaRPr>
                    </a:p>
                  </a:txBody>
                  <a:tcPr marL="0" marR="0" marT="0" marB="0"/>
                </a:tc>
                <a:extLst>
                  <a:ext uri="{0D108BD9-81ED-4DB2-BD59-A6C34878D82A}">
                    <a16:rowId xmlns:a16="http://schemas.microsoft.com/office/drawing/2014/main" val="1106878266"/>
                  </a:ext>
                </a:extLst>
              </a:tr>
              <a:tr h="0">
                <a:tc>
                  <a:txBody>
                    <a:bodyPr/>
                    <a:lstStyle/>
                    <a:p>
                      <a:pPr marL="139700" indent="-139700">
                        <a:lnSpc>
                          <a:spcPts val="1400"/>
                        </a:lnSpc>
                        <a:spcAft>
                          <a:spcPts val="0"/>
                        </a:spcAft>
                      </a:pPr>
                      <a:r>
                        <a:rPr lang="ja-JP" sz="100" kern="100" dirty="0">
                          <a:effectLst/>
                          <a:ea typeface="ＭＳ Ｐゴシック" panose="020B0600070205080204" pitchFamily="50" charset="-128"/>
                        </a:rPr>
                        <a:t>ＩｏＴ</a:t>
                      </a:r>
                      <a:endParaRPr lang="ja-JP" sz="100" kern="100" dirty="0">
                        <a:solidFill>
                          <a:srgbClr val="000000"/>
                        </a:solidFill>
                        <a:effectLst/>
                        <a:latin typeface="ＭＳ ゴシック" panose="020B0609070205080204" pitchFamily="49" charset="-128"/>
                        <a:ea typeface="ＭＳ ゴシック" panose="020B0609070205080204" pitchFamily="49" charset="-128"/>
                        <a:cs typeface="ＭＳ ゴシック" panose="020B0609070205080204" pitchFamily="49" charset="-128"/>
                      </a:endParaRPr>
                    </a:p>
                  </a:txBody>
                  <a:tcPr marL="0" marR="0" marT="0" marB="0"/>
                </a:tc>
                <a:tc>
                  <a:txBody>
                    <a:bodyPr/>
                    <a:lstStyle/>
                    <a:p>
                      <a:pPr marL="139700" indent="-139700">
                        <a:lnSpc>
                          <a:spcPts val="1400"/>
                        </a:lnSpc>
                        <a:spcAft>
                          <a:spcPts val="0"/>
                        </a:spcAft>
                      </a:pPr>
                      <a:r>
                        <a:rPr lang="en-US" sz="100" kern="100" dirty="0">
                          <a:effectLst/>
                        </a:rPr>
                        <a:t>Internet of Things</a:t>
                      </a:r>
                      <a:r>
                        <a:rPr lang="ja-JP" sz="100" kern="100" dirty="0">
                          <a:effectLst/>
                          <a:ea typeface="ＭＳ Ｐゴシック" panose="020B0600070205080204" pitchFamily="50" charset="-128"/>
                        </a:rPr>
                        <a:t>の略</a:t>
                      </a:r>
                    </a:p>
                    <a:p>
                      <a:pPr marL="139700" indent="-139700">
                        <a:lnSpc>
                          <a:spcPts val="1400"/>
                        </a:lnSpc>
                        <a:spcAft>
                          <a:spcPts val="0"/>
                        </a:spcAft>
                      </a:pPr>
                      <a:r>
                        <a:rPr lang="ja-JP" sz="100" kern="100" dirty="0">
                          <a:effectLst/>
                        </a:rPr>
                        <a:t>モノのインターネットと称される。</a:t>
                      </a:r>
                    </a:p>
                    <a:p>
                      <a:pPr marL="139700" indent="-139700">
                        <a:lnSpc>
                          <a:spcPts val="1400"/>
                        </a:lnSpc>
                        <a:spcAft>
                          <a:spcPts val="0"/>
                        </a:spcAft>
                      </a:pPr>
                      <a:r>
                        <a:rPr lang="ja-JP" sz="100" kern="100" dirty="0">
                          <a:effectLst/>
                        </a:rPr>
                        <a:t>自動車、家電、ロボット、施設等あらゆるモノがインターネットにつながり、情報のやり取りをすることにより、モニタリング、予防・予知保全、データ連携・モバイル連携、遠隔制御などを行うこと。</a:t>
                      </a:r>
                      <a:endParaRPr lang="ja-JP" sz="100" kern="100" dirty="0">
                        <a:solidFill>
                          <a:srgbClr val="000000"/>
                        </a:solidFill>
                        <a:effectLst/>
                        <a:latin typeface="ＭＳ ゴシック" panose="020B0609070205080204" pitchFamily="49" charset="-128"/>
                        <a:ea typeface="ＭＳ ゴシック" panose="020B0609070205080204" pitchFamily="49" charset="-128"/>
                        <a:cs typeface="ＭＳ ゴシック" panose="020B0609070205080204" pitchFamily="49" charset="-128"/>
                      </a:endParaRPr>
                    </a:p>
                  </a:txBody>
                  <a:tcPr marL="0" marR="0" marT="0" marB="0"/>
                </a:tc>
                <a:extLst>
                  <a:ext uri="{0D108BD9-81ED-4DB2-BD59-A6C34878D82A}">
                    <a16:rowId xmlns:a16="http://schemas.microsoft.com/office/drawing/2014/main" val="1048125070"/>
                  </a:ext>
                </a:extLst>
              </a:tr>
              <a:tr h="0">
                <a:tc>
                  <a:txBody>
                    <a:bodyPr/>
                    <a:lstStyle/>
                    <a:p>
                      <a:pPr marL="139700" indent="-139700">
                        <a:lnSpc>
                          <a:spcPts val="1400"/>
                        </a:lnSpc>
                        <a:spcAft>
                          <a:spcPts val="0"/>
                        </a:spcAft>
                      </a:pPr>
                      <a:r>
                        <a:rPr lang="ja-JP" sz="100" kern="100" dirty="0">
                          <a:effectLst/>
                          <a:ea typeface="ＭＳ Ｐゴシック" panose="020B0600070205080204" pitchFamily="50" charset="-128"/>
                        </a:rPr>
                        <a:t>ＩＣＴ</a:t>
                      </a:r>
                      <a:endParaRPr lang="ja-JP" sz="100" kern="100" dirty="0">
                        <a:solidFill>
                          <a:srgbClr val="000000"/>
                        </a:solidFill>
                        <a:effectLst/>
                        <a:latin typeface="ＭＳ ゴシック" panose="020B0609070205080204" pitchFamily="49" charset="-128"/>
                        <a:ea typeface="ＭＳ ゴシック" panose="020B0609070205080204" pitchFamily="49" charset="-128"/>
                        <a:cs typeface="ＭＳ ゴシック" panose="020B0609070205080204" pitchFamily="49" charset="-128"/>
                      </a:endParaRPr>
                    </a:p>
                  </a:txBody>
                  <a:tcPr marL="0" marR="0" marT="0" marB="0"/>
                </a:tc>
                <a:tc>
                  <a:txBody>
                    <a:bodyPr/>
                    <a:lstStyle/>
                    <a:p>
                      <a:pPr marL="139700" indent="-139700">
                        <a:lnSpc>
                          <a:spcPts val="1400"/>
                        </a:lnSpc>
                        <a:spcAft>
                          <a:spcPts val="0"/>
                        </a:spcAft>
                      </a:pPr>
                      <a:r>
                        <a:rPr lang="en-US" sz="100" kern="100" dirty="0">
                          <a:effectLst/>
                        </a:rPr>
                        <a:t>Information and Communication Technology</a:t>
                      </a:r>
                      <a:r>
                        <a:rPr lang="ja-JP" sz="100" kern="100" dirty="0">
                          <a:effectLst/>
                          <a:ea typeface="ＭＳ Ｐゴシック" panose="020B0600070205080204" pitchFamily="50" charset="-128"/>
                        </a:rPr>
                        <a:t>の略</a:t>
                      </a:r>
                    </a:p>
                    <a:p>
                      <a:pPr marL="139700" indent="-139700">
                        <a:lnSpc>
                          <a:spcPts val="1400"/>
                        </a:lnSpc>
                        <a:spcAft>
                          <a:spcPts val="0"/>
                        </a:spcAft>
                      </a:pPr>
                      <a:r>
                        <a:rPr lang="ja-JP" sz="100" kern="100" dirty="0">
                          <a:effectLst/>
                        </a:rPr>
                        <a:t>インターネットなどの通信技術を利用した産業やサービスの総称。</a:t>
                      </a:r>
                      <a:endParaRPr lang="ja-JP" sz="100" kern="100" dirty="0">
                        <a:solidFill>
                          <a:srgbClr val="000000"/>
                        </a:solidFill>
                        <a:effectLst/>
                        <a:latin typeface="ＭＳ ゴシック" panose="020B0609070205080204" pitchFamily="49" charset="-128"/>
                        <a:ea typeface="ＭＳ ゴシック" panose="020B0609070205080204" pitchFamily="49" charset="-128"/>
                        <a:cs typeface="ＭＳ ゴシック" panose="020B0609070205080204" pitchFamily="49" charset="-128"/>
                      </a:endParaRPr>
                    </a:p>
                  </a:txBody>
                  <a:tcPr marL="0" marR="0" marT="0" marB="0"/>
                </a:tc>
                <a:extLst>
                  <a:ext uri="{0D108BD9-81ED-4DB2-BD59-A6C34878D82A}">
                    <a16:rowId xmlns:a16="http://schemas.microsoft.com/office/drawing/2014/main" val="2888593047"/>
                  </a:ext>
                </a:extLst>
              </a:tr>
              <a:tr h="0">
                <a:tc>
                  <a:txBody>
                    <a:bodyPr/>
                    <a:lstStyle/>
                    <a:p>
                      <a:pPr marL="139700" indent="-139700">
                        <a:lnSpc>
                          <a:spcPts val="1400"/>
                        </a:lnSpc>
                        <a:spcAft>
                          <a:spcPts val="0"/>
                        </a:spcAft>
                      </a:pPr>
                      <a:r>
                        <a:rPr lang="ja-JP" sz="100" kern="100" dirty="0">
                          <a:effectLst/>
                          <a:ea typeface="ＭＳ Ｐゴシック" panose="020B0600070205080204" pitchFamily="50" charset="-128"/>
                        </a:rPr>
                        <a:t>新たな日常</a:t>
                      </a:r>
                      <a:endParaRPr lang="ja-JP" sz="100" kern="100" dirty="0">
                        <a:solidFill>
                          <a:srgbClr val="000000"/>
                        </a:solidFill>
                        <a:effectLst/>
                        <a:latin typeface="ＭＳ ゴシック" panose="020B0609070205080204" pitchFamily="49" charset="-128"/>
                        <a:ea typeface="ＭＳ ゴシック" panose="020B0609070205080204" pitchFamily="49" charset="-128"/>
                        <a:cs typeface="ＭＳ ゴシック" panose="020B0609070205080204" pitchFamily="49" charset="-128"/>
                      </a:endParaRPr>
                    </a:p>
                  </a:txBody>
                  <a:tcPr marL="0" marR="0" marT="0" marB="0"/>
                </a:tc>
                <a:tc>
                  <a:txBody>
                    <a:bodyPr/>
                    <a:lstStyle/>
                    <a:p>
                      <a:pPr marL="139700" indent="-139700">
                        <a:lnSpc>
                          <a:spcPts val="1400"/>
                        </a:lnSpc>
                        <a:spcAft>
                          <a:spcPts val="0"/>
                        </a:spcAft>
                      </a:pPr>
                      <a:r>
                        <a:rPr lang="ja-JP" sz="100" kern="100" dirty="0">
                          <a:effectLst/>
                          <a:ea typeface="ＭＳ Ｐゴシック" panose="020B0600070205080204" pitchFamily="50" charset="-128"/>
                        </a:rPr>
                        <a:t>経済財政運営と改革の基本方針（骨太の方針）</a:t>
                      </a:r>
                      <a:r>
                        <a:rPr lang="en-US" sz="100" kern="100" dirty="0">
                          <a:effectLst/>
                        </a:rPr>
                        <a:t>2020 </a:t>
                      </a:r>
                      <a:r>
                        <a:rPr lang="ja-JP" sz="100" kern="100" dirty="0">
                          <a:effectLst/>
                        </a:rPr>
                        <a:t>に掲げられた、新型コロナウイルス感染症が収束したポストコロナの世界、新たな世界、ニューノーマル。新型コロナウイルス感染症拡大で顕在化した課題を克服した、新しい未来における日常のこと。</a:t>
                      </a:r>
                      <a:endParaRPr lang="ja-JP" sz="100" kern="100" dirty="0">
                        <a:solidFill>
                          <a:srgbClr val="000000"/>
                        </a:solidFill>
                        <a:effectLst/>
                        <a:latin typeface="ＭＳ ゴシック" panose="020B0609070205080204" pitchFamily="49" charset="-128"/>
                        <a:ea typeface="ＭＳ ゴシック" panose="020B0609070205080204" pitchFamily="49" charset="-128"/>
                        <a:cs typeface="ＭＳ ゴシック" panose="020B0609070205080204" pitchFamily="49" charset="-128"/>
                      </a:endParaRPr>
                    </a:p>
                  </a:txBody>
                  <a:tcPr marL="0" marR="0" marT="0" marB="0"/>
                </a:tc>
                <a:extLst>
                  <a:ext uri="{0D108BD9-81ED-4DB2-BD59-A6C34878D82A}">
                    <a16:rowId xmlns:a16="http://schemas.microsoft.com/office/drawing/2014/main" val="854910259"/>
                  </a:ext>
                </a:extLst>
              </a:tr>
              <a:tr h="0">
                <a:tc>
                  <a:txBody>
                    <a:bodyPr/>
                    <a:lstStyle/>
                    <a:p>
                      <a:pPr marL="139700" indent="-139700">
                        <a:lnSpc>
                          <a:spcPts val="1400"/>
                        </a:lnSpc>
                        <a:spcAft>
                          <a:spcPts val="0"/>
                        </a:spcAft>
                      </a:pPr>
                      <a:r>
                        <a:rPr lang="ja-JP" sz="100" kern="100" dirty="0">
                          <a:effectLst/>
                          <a:ea typeface="ＭＳ Ｐゴシック" panose="020B0600070205080204" pitchFamily="50" charset="-128"/>
                        </a:rPr>
                        <a:t>ＲＰＡ</a:t>
                      </a:r>
                      <a:endParaRPr lang="ja-JP" sz="100" kern="100" dirty="0">
                        <a:solidFill>
                          <a:srgbClr val="000000"/>
                        </a:solidFill>
                        <a:effectLst/>
                        <a:latin typeface="ＭＳ ゴシック" panose="020B0609070205080204" pitchFamily="49" charset="-128"/>
                        <a:ea typeface="ＭＳ ゴシック" panose="020B0609070205080204" pitchFamily="49" charset="-128"/>
                        <a:cs typeface="ＭＳ ゴシック" panose="020B0609070205080204" pitchFamily="49" charset="-128"/>
                      </a:endParaRPr>
                    </a:p>
                  </a:txBody>
                  <a:tcPr marL="0" marR="0" marT="0" marB="0"/>
                </a:tc>
                <a:tc>
                  <a:txBody>
                    <a:bodyPr/>
                    <a:lstStyle/>
                    <a:p>
                      <a:pPr marL="139700" indent="-139700">
                        <a:lnSpc>
                          <a:spcPts val="1400"/>
                        </a:lnSpc>
                        <a:spcAft>
                          <a:spcPts val="0"/>
                        </a:spcAft>
                      </a:pPr>
                      <a:r>
                        <a:rPr lang="en-US" sz="100" kern="100" dirty="0">
                          <a:effectLst/>
                        </a:rPr>
                        <a:t>Robotic Process Automation</a:t>
                      </a:r>
                      <a:r>
                        <a:rPr lang="ja-JP" sz="100" kern="100" dirty="0">
                          <a:effectLst/>
                          <a:ea typeface="ＭＳ Ｐゴシック" panose="020B0600070205080204" pitchFamily="50" charset="-128"/>
                        </a:rPr>
                        <a:t>の略。</a:t>
                      </a:r>
                    </a:p>
                    <a:p>
                      <a:pPr marL="139700" indent="-139700">
                        <a:lnSpc>
                          <a:spcPts val="1400"/>
                        </a:lnSpc>
                        <a:spcAft>
                          <a:spcPts val="0"/>
                        </a:spcAft>
                      </a:pPr>
                      <a:r>
                        <a:rPr lang="ja-JP" sz="100" kern="100" dirty="0">
                          <a:effectLst/>
                        </a:rPr>
                        <a:t>コンピュータ上で行われる業務プロセスや作業を人に代わり自動化する技術のこと。</a:t>
                      </a:r>
                      <a:endParaRPr lang="ja-JP" sz="100" kern="100" dirty="0">
                        <a:solidFill>
                          <a:srgbClr val="000000"/>
                        </a:solidFill>
                        <a:effectLst/>
                        <a:latin typeface="ＭＳ ゴシック" panose="020B0609070205080204" pitchFamily="49" charset="-128"/>
                        <a:ea typeface="ＭＳ ゴシック" panose="020B0609070205080204" pitchFamily="49" charset="-128"/>
                        <a:cs typeface="ＭＳ ゴシック" panose="020B0609070205080204" pitchFamily="49" charset="-128"/>
                      </a:endParaRPr>
                    </a:p>
                  </a:txBody>
                  <a:tcPr marL="0" marR="0" marT="0" marB="0"/>
                </a:tc>
                <a:extLst>
                  <a:ext uri="{0D108BD9-81ED-4DB2-BD59-A6C34878D82A}">
                    <a16:rowId xmlns:a16="http://schemas.microsoft.com/office/drawing/2014/main" val="4232326073"/>
                  </a:ext>
                </a:extLst>
              </a:tr>
              <a:tr h="0">
                <a:tc>
                  <a:txBody>
                    <a:bodyPr/>
                    <a:lstStyle/>
                    <a:p>
                      <a:pPr marL="139700" indent="-139700">
                        <a:lnSpc>
                          <a:spcPts val="1400"/>
                        </a:lnSpc>
                        <a:spcAft>
                          <a:spcPts val="0"/>
                        </a:spcAft>
                      </a:pPr>
                      <a:r>
                        <a:rPr lang="ja-JP" sz="100" kern="100" dirty="0">
                          <a:effectLst/>
                          <a:ea typeface="ＭＳ Ｐゴシック" panose="020B0600070205080204" pitchFamily="50" charset="-128"/>
                        </a:rPr>
                        <a:t>ＡＩ</a:t>
                      </a:r>
                      <a:endParaRPr lang="ja-JP" sz="100" kern="100" dirty="0">
                        <a:solidFill>
                          <a:srgbClr val="000000"/>
                        </a:solidFill>
                        <a:effectLst/>
                        <a:latin typeface="ＭＳ ゴシック" panose="020B0609070205080204" pitchFamily="49" charset="-128"/>
                        <a:ea typeface="ＭＳ ゴシック" panose="020B0609070205080204" pitchFamily="49" charset="-128"/>
                        <a:cs typeface="ＭＳ ゴシック" panose="020B0609070205080204" pitchFamily="49" charset="-128"/>
                      </a:endParaRPr>
                    </a:p>
                  </a:txBody>
                  <a:tcPr marL="0" marR="0" marT="0" marB="0"/>
                </a:tc>
                <a:tc>
                  <a:txBody>
                    <a:bodyPr/>
                    <a:lstStyle/>
                    <a:p>
                      <a:pPr marL="139700" indent="-139700">
                        <a:lnSpc>
                          <a:spcPts val="1400"/>
                        </a:lnSpc>
                        <a:spcAft>
                          <a:spcPts val="0"/>
                        </a:spcAft>
                      </a:pPr>
                      <a:r>
                        <a:rPr lang="en-US" sz="100" kern="100" dirty="0">
                          <a:effectLst/>
                        </a:rPr>
                        <a:t>Artificial Intelligence </a:t>
                      </a:r>
                      <a:r>
                        <a:rPr lang="ja-JP" sz="100" kern="100" dirty="0">
                          <a:effectLst/>
                          <a:ea typeface="ＭＳ Ｐゴシック" panose="020B0600070205080204" pitchFamily="50" charset="-128"/>
                        </a:rPr>
                        <a:t>の略。</a:t>
                      </a:r>
                    </a:p>
                    <a:p>
                      <a:pPr marL="139700" indent="-139700">
                        <a:lnSpc>
                          <a:spcPts val="1400"/>
                        </a:lnSpc>
                        <a:spcAft>
                          <a:spcPts val="0"/>
                        </a:spcAft>
                      </a:pPr>
                      <a:r>
                        <a:rPr lang="ja-JP" sz="100" kern="100" dirty="0">
                          <a:effectLst/>
                        </a:rPr>
                        <a:t>人工的な方法による学習、推論、判断等の知的な機能の実現及び人工的な方法により実現した当該機能の活用に関する技術のこと。</a:t>
                      </a:r>
                      <a:endParaRPr lang="ja-JP" sz="100" kern="100" dirty="0">
                        <a:solidFill>
                          <a:srgbClr val="000000"/>
                        </a:solidFill>
                        <a:effectLst/>
                        <a:latin typeface="ＭＳ ゴシック" panose="020B0609070205080204" pitchFamily="49" charset="-128"/>
                        <a:ea typeface="ＭＳ ゴシック" panose="020B0609070205080204" pitchFamily="49" charset="-128"/>
                        <a:cs typeface="ＭＳ ゴシック" panose="020B0609070205080204" pitchFamily="49" charset="-128"/>
                      </a:endParaRPr>
                    </a:p>
                  </a:txBody>
                  <a:tcPr marL="0" marR="0" marT="0" marB="0"/>
                </a:tc>
                <a:extLst>
                  <a:ext uri="{0D108BD9-81ED-4DB2-BD59-A6C34878D82A}">
                    <a16:rowId xmlns:a16="http://schemas.microsoft.com/office/drawing/2014/main" val="2263890268"/>
                  </a:ext>
                </a:extLst>
              </a:tr>
              <a:tr h="0">
                <a:tc>
                  <a:txBody>
                    <a:bodyPr/>
                    <a:lstStyle/>
                    <a:p>
                      <a:pPr marL="133350" indent="-133350">
                        <a:lnSpc>
                          <a:spcPts val="1200"/>
                        </a:lnSpc>
                        <a:spcAft>
                          <a:spcPts val="0"/>
                        </a:spcAft>
                      </a:pPr>
                      <a:r>
                        <a:rPr lang="en-US" sz="100" kern="100" dirty="0">
                          <a:effectLst/>
                        </a:rPr>
                        <a:t>EBPM</a:t>
                      </a:r>
                      <a:r>
                        <a:rPr lang="ja-JP" sz="100" kern="100" dirty="0">
                          <a:effectLst/>
                          <a:ea typeface="ＭＳ Ｐゴシック" panose="020B0600070205080204" pitchFamily="50" charset="-128"/>
                        </a:rPr>
                        <a:t>（エビデンス・ベースド・ポリシー・メイキング）</a:t>
                      </a:r>
                      <a:endParaRPr lang="ja-JP" sz="1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0" marR="0" marT="0" marB="0"/>
                </a:tc>
                <a:tc>
                  <a:txBody>
                    <a:bodyPr/>
                    <a:lstStyle/>
                    <a:p>
                      <a:pPr marL="139700" indent="-139700">
                        <a:lnSpc>
                          <a:spcPts val="1200"/>
                        </a:lnSpc>
                        <a:spcAft>
                          <a:spcPts val="0"/>
                        </a:spcAft>
                      </a:pPr>
                      <a:r>
                        <a:rPr lang="ja-JP" sz="100" kern="100" dirty="0">
                          <a:effectLst/>
                          <a:ea typeface="ＭＳ Ｐゴシック" panose="020B0600070205080204" pitchFamily="50" charset="-128"/>
                        </a:rPr>
                        <a:t>政府や地方公共団体の仕事の進め方を根本的に見直し、より効果的で効率的なものに変える、「エビデンスに基づく政策立案（</a:t>
                      </a:r>
                      <a:r>
                        <a:rPr lang="en-US" sz="100" kern="100" dirty="0">
                          <a:effectLst/>
                        </a:rPr>
                        <a:t>Evidence-Based Policy Making</a:t>
                      </a:r>
                      <a:r>
                        <a:rPr lang="ja-JP" sz="100" kern="100" dirty="0">
                          <a:effectLst/>
                        </a:rPr>
                        <a:t>：</a:t>
                      </a:r>
                      <a:r>
                        <a:rPr lang="en-US" sz="100" kern="100" dirty="0">
                          <a:effectLst/>
                        </a:rPr>
                        <a:t>EBPM</a:t>
                      </a:r>
                      <a:r>
                        <a:rPr lang="ja-JP" sz="100" kern="100" dirty="0">
                          <a:effectLst/>
                        </a:rPr>
                        <a:t>）」考え方。「統計データや各種指標など、客観的エビデンス（根拠や証拠）を基にして、政策の決定や実行を効果的・効率的に行うこと」</a:t>
                      </a:r>
                      <a:endParaRPr lang="ja-JP" sz="1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0" marR="0" marT="0" marB="0"/>
                </a:tc>
                <a:extLst>
                  <a:ext uri="{0D108BD9-81ED-4DB2-BD59-A6C34878D82A}">
                    <a16:rowId xmlns:a16="http://schemas.microsoft.com/office/drawing/2014/main" val="1620796835"/>
                  </a:ext>
                </a:extLst>
              </a:tr>
            </a:tbl>
          </a:graphicData>
        </a:graphic>
      </p:graphicFrame>
      <p:sp>
        <p:nvSpPr>
          <p:cNvPr id="9" name="タイトル 1"/>
          <p:cNvSpPr txBox="1">
            <a:spLocks/>
          </p:cNvSpPr>
          <p:nvPr/>
        </p:nvSpPr>
        <p:spPr bwMode="auto">
          <a:xfrm>
            <a:off x="882204" y="900311"/>
            <a:ext cx="8857224" cy="773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normAutofit/>
          </a:bodyPr>
          <a:lstStyle>
            <a:lvl1pPr algn="l" defTabSz="1042988" rtl="0" fontAlgn="base">
              <a:spcBef>
                <a:spcPct val="0"/>
              </a:spcBef>
              <a:spcAft>
                <a:spcPct val="0"/>
              </a:spcAft>
              <a:defRPr kumimoji="1" sz="2400" b="1" kern="1200">
                <a:solidFill>
                  <a:srgbClr val="000000"/>
                </a:solidFill>
                <a:latin typeface="ＭＳ Ｐゴシック" panose="020B0600070205080204" pitchFamily="50" charset="-128"/>
                <a:ea typeface="ＭＳ Ｐゴシック" panose="020B0600070205080204" pitchFamily="50" charset="-128"/>
                <a:cs typeface="ＭＳ Ｐゴシック" panose="020B0600070205080204" pitchFamily="50" charset="-128"/>
              </a:defRPr>
            </a:lvl1pPr>
            <a:lvl2pPr algn="l" defTabSz="1042988" rtl="0" fontAlgn="base">
              <a:spcBef>
                <a:spcPct val="0"/>
              </a:spcBef>
              <a:spcAft>
                <a:spcPct val="0"/>
              </a:spcAft>
              <a:defRPr kumimoji="1" sz="2400" b="1">
                <a:solidFill>
                  <a:srgbClr val="000000"/>
                </a:solidFill>
                <a:latin typeface="ＭＳ Ｐゴシック" panose="020B0600070205080204" pitchFamily="50" charset="-128"/>
                <a:ea typeface="ＭＳ Ｐゴシック" panose="020B0600070205080204" pitchFamily="50" charset="-128"/>
              </a:defRPr>
            </a:lvl2pPr>
            <a:lvl3pPr algn="l" defTabSz="1042988" rtl="0" fontAlgn="base">
              <a:spcBef>
                <a:spcPct val="0"/>
              </a:spcBef>
              <a:spcAft>
                <a:spcPct val="0"/>
              </a:spcAft>
              <a:defRPr kumimoji="1" sz="2400" b="1">
                <a:solidFill>
                  <a:srgbClr val="000000"/>
                </a:solidFill>
                <a:latin typeface="ＭＳ Ｐゴシック" panose="020B0600070205080204" pitchFamily="50" charset="-128"/>
                <a:ea typeface="ＭＳ Ｐゴシック" panose="020B0600070205080204" pitchFamily="50" charset="-128"/>
              </a:defRPr>
            </a:lvl3pPr>
            <a:lvl4pPr algn="l" defTabSz="1042988" rtl="0" fontAlgn="base">
              <a:spcBef>
                <a:spcPct val="0"/>
              </a:spcBef>
              <a:spcAft>
                <a:spcPct val="0"/>
              </a:spcAft>
              <a:defRPr kumimoji="1" sz="2400" b="1">
                <a:solidFill>
                  <a:srgbClr val="000000"/>
                </a:solidFill>
                <a:latin typeface="ＭＳ Ｐゴシック" panose="020B0600070205080204" pitchFamily="50" charset="-128"/>
                <a:ea typeface="ＭＳ Ｐゴシック" panose="020B0600070205080204" pitchFamily="50" charset="-128"/>
              </a:defRPr>
            </a:lvl4pPr>
            <a:lvl5pPr algn="l" defTabSz="1042988" rtl="0" fontAlgn="base">
              <a:spcBef>
                <a:spcPct val="0"/>
              </a:spcBef>
              <a:spcAft>
                <a:spcPct val="0"/>
              </a:spcAft>
              <a:defRPr kumimoji="1" sz="2400" b="1">
                <a:solidFill>
                  <a:srgbClr val="000000"/>
                </a:solidFill>
                <a:latin typeface="ＭＳ Ｐゴシック" panose="020B0600070205080204" pitchFamily="50" charset="-128"/>
                <a:ea typeface="ＭＳ Ｐゴシック" panose="020B0600070205080204" pitchFamily="50" charset="-128"/>
              </a:defRPr>
            </a:lvl5pPr>
            <a:lvl6pPr marL="457200" algn="l" defTabSz="1042988" rtl="0" fontAlgn="base">
              <a:spcBef>
                <a:spcPct val="0"/>
              </a:spcBef>
              <a:spcAft>
                <a:spcPct val="0"/>
              </a:spcAft>
              <a:defRPr kumimoji="1" sz="2400" b="1">
                <a:solidFill>
                  <a:srgbClr val="000000"/>
                </a:solidFill>
                <a:latin typeface="ＭＳ Ｐゴシック" panose="020B0600070205080204" pitchFamily="50" charset="-128"/>
                <a:ea typeface="ＭＳ Ｐゴシック" panose="020B0600070205080204" pitchFamily="50" charset="-128"/>
              </a:defRPr>
            </a:lvl6pPr>
            <a:lvl7pPr marL="914400" algn="l" defTabSz="1042988" rtl="0" fontAlgn="base">
              <a:spcBef>
                <a:spcPct val="0"/>
              </a:spcBef>
              <a:spcAft>
                <a:spcPct val="0"/>
              </a:spcAft>
              <a:defRPr kumimoji="1" sz="2400" b="1">
                <a:solidFill>
                  <a:srgbClr val="000000"/>
                </a:solidFill>
                <a:latin typeface="ＭＳ Ｐゴシック" panose="020B0600070205080204" pitchFamily="50" charset="-128"/>
                <a:ea typeface="ＭＳ Ｐゴシック" panose="020B0600070205080204" pitchFamily="50" charset="-128"/>
              </a:defRPr>
            </a:lvl7pPr>
            <a:lvl8pPr marL="1371600" algn="l" defTabSz="1042988" rtl="0" fontAlgn="base">
              <a:spcBef>
                <a:spcPct val="0"/>
              </a:spcBef>
              <a:spcAft>
                <a:spcPct val="0"/>
              </a:spcAft>
              <a:defRPr kumimoji="1" sz="2400" b="1">
                <a:solidFill>
                  <a:srgbClr val="000000"/>
                </a:solidFill>
                <a:latin typeface="ＭＳ Ｐゴシック" panose="020B0600070205080204" pitchFamily="50" charset="-128"/>
                <a:ea typeface="ＭＳ Ｐゴシック" panose="020B0600070205080204" pitchFamily="50" charset="-128"/>
              </a:defRPr>
            </a:lvl8pPr>
            <a:lvl9pPr marL="1828800" algn="l" defTabSz="1042988" rtl="0" fontAlgn="base">
              <a:spcBef>
                <a:spcPct val="0"/>
              </a:spcBef>
              <a:spcAft>
                <a:spcPct val="0"/>
              </a:spcAft>
              <a:defRPr kumimoji="1" sz="2400" b="1">
                <a:solidFill>
                  <a:srgbClr val="000000"/>
                </a:solidFill>
                <a:latin typeface="ＭＳ Ｐゴシック" panose="020B0600070205080204" pitchFamily="50" charset="-128"/>
                <a:ea typeface="ＭＳ Ｐゴシック" panose="020B0600070205080204" pitchFamily="50" charset="-128"/>
              </a:defRPr>
            </a:lvl9pPr>
          </a:lstStyle>
          <a:p>
            <a:pPr eaLnBrk="1" hangingPunct="1"/>
            <a:r>
              <a:rPr lang="ja-JP" altLang="en-US" sz="2193" dirty="0" smtClean="0">
                <a:latin typeface="メイリオ" panose="020B0604030504040204" pitchFamily="50" charset="-128"/>
                <a:ea typeface="メイリオ" panose="020B0604030504040204" pitchFamily="50" charset="-128"/>
              </a:rPr>
              <a:t>用語集</a:t>
            </a:r>
            <a:endParaRPr lang="ja-JP" altLang="en-US" sz="2193" dirty="0">
              <a:latin typeface="メイリオ" panose="020B0604030504040204" pitchFamily="50" charset="-128"/>
              <a:ea typeface="メイリオ" panose="020B0604030504040204" pitchFamily="50" charset="-128"/>
            </a:endParaRPr>
          </a:p>
        </p:txBody>
      </p:sp>
      <p:graphicFrame>
        <p:nvGraphicFramePr>
          <p:cNvPr id="10" name="表 9"/>
          <p:cNvGraphicFramePr>
            <a:graphicFrameLocks noGrp="1"/>
          </p:cNvGraphicFramePr>
          <p:nvPr>
            <p:extLst>
              <p:ext uri="{D42A27DB-BD31-4B8C-83A1-F6EECF244321}">
                <p14:modId xmlns:p14="http://schemas.microsoft.com/office/powerpoint/2010/main" val="2517292331"/>
              </p:ext>
            </p:extLst>
          </p:nvPr>
        </p:nvGraphicFramePr>
        <p:xfrm>
          <a:off x="1026220" y="1673709"/>
          <a:ext cx="8784976" cy="5347281"/>
        </p:xfrm>
        <a:graphic>
          <a:graphicData uri="http://schemas.openxmlformats.org/drawingml/2006/table">
            <a:tbl>
              <a:tblPr firstRow="1" bandRow="1">
                <a:tableStyleId>{5C22544A-7EE6-4342-B048-85BDC9FD1C3A}</a:tableStyleId>
              </a:tblPr>
              <a:tblGrid>
                <a:gridCol w="2285522">
                  <a:extLst>
                    <a:ext uri="{9D8B030D-6E8A-4147-A177-3AD203B41FA5}">
                      <a16:colId xmlns:a16="http://schemas.microsoft.com/office/drawing/2014/main" val="2740746605"/>
                    </a:ext>
                  </a:extLst>
                </a:gridCol>
                <a:gridCol w="6499454">
                  <a:extLst>
                    <a:ext uri="{9D8B030D-6E8A-4147-A177-3AD203B41FA5}">
                      <a16:colId xmlns:a16="http://schemas.microsoft.com/office/drawing/2014/main" val="2068581542"/>
                    </a:ext>
                  </a:extLst>
                </a:gridCol>
              </a:tblGrid>
              <a:tr h="443259">
                <a:tc>
                  <a:txBody>
                    <a:bodyPr/>
                    <a:lstStyle/>
                    <a:p>
                      <a:pPr algn="ctr"/>
                      <a:r>
                        <a:rPr kumimoji="1" lang="ja-JP" altLang="en-US" sz="1200" dirty="0" smtClean="0">
                          <a:latin typeface="メイリオ" panose="020B0604030504040204" pitchFamily="50" charset="-128"/>
                          <a:ea typeface="メイリオ" panose="020B0604030504040204" pitchFamily="50" charset="-128"/>
                        </a:rPr>
                        <a:t>用　語</a:t>
                      </a:r>
                      <a:endParaRPr kumimoji="1" lang="ja-JP" altLang="en-US" sz="1200" dirty="0">
                        <a:latin typeface="メイリオ" panose="020B0604030504040204" pitchFamily="50" charset="-128"/>
                        <a:ea typeface="メイリオ" panose="020B0604030504040204" pitchFamily="50" charset="-128"/>
                      </a:endParaRPr>
                    </a:p>
                  </a:txBody>
                  <a:tcPr anchor="ctr">
                    <a:solidFill>
                      <a:srgbClr val="6ABAD0"/>
                    </a:solidFill>
                  </a:tcPr>
                </a:tc>
                <a:tc>
                  <a:txBody>
                    <a:bodyPr/>
                    <a:lstStyle/>
                    <a:p>
                      <a:pPr algn="ctr"/>
                      <a:r>
                        <a:rPr kumimoji="1" lang="ja-JP" altLang="en-US" sz="1100" dirty="0" smtClean="0">
                          <a:latin typeface="メイリオ" panose="020B0604030504040204" pitchFamily="50" charset="-128"/>
                          <a:ea typeface="メイリオ" panose="020B0604030504040204" pitchFamily="50" charset="-128"/>
                        </a:rPr>
                        <a:t>解　説</a:t>
                      </a:r>
                      <a:endParaRPr kumimoji="1" lang="ja-JP" altLang="en-US" sz="1100" dirty="0">
                        <a:latin typeface="メイリオ" panose="020B0604030504040204" pitchFamily="50" charset="-128"/>
                        <a:ea typeface="メイリオ" panose="020B0604030504040204" pitchFamily="50" charset="-128"/>
                      </a:endParaRPr>
                    </a:p>
                  </a:txBody>
                  <a:tcPr anchor="ctr">
                    <a:solidFill>
                      <a:srgbClr val="6ABAD0"/>
                    </a:solidFill>
                  </a:tcPr>
                </a:tc>
                <a:extLst>
                  <a:ext uri="{0D108BD9-81ED-4DB2-BD59-A6C34878D82A}">
                    <a16:rowId xmlns:a16="http://schemas.microsoft.com/office/drawing/2014/main" val="1261471572"/>
                  </a:ext>
                </a:extLst>
              </a:tr>
              <a:tr h="817337">
                <a:tc>
                  <a:txBody>
                    <a:bodyPr/>
                    <a:lstStyle/>
                    <a:p>
                      <a:pPr marL="36000" indent="0">
                        <a:lnSpc>
                          <a:spcPts val="1200"/>
                        </a:lnSpc>
                        <a:spcAft>
                          <a:spcPts val="0"/>
                        </a:spcAft>
                      </a:pPr>
                      <a:r>
                        <a:rPr lang="en-US" sz="1100" kern="100" dirty="0" smtClean="0">
                          <a:solidFill>
                            <a:schemeClr val="bg1"/>
                          </a:solidFill>
                          <a:effectLst/>
                          <a:latin typeface="メイリオ" panose="020B0604030504040204" pitchFamily="50" charset="-128"/>
                          <a:ea typeface="メイリオ" panose="020B0604030504040204" pitchFamily="50" charset="-128"/>
                        </a:rPr>
                        <a:t>EBPM</a:t>
                      </a:r>
                    </a:p>
                    <a:p>
                      <a:pPr marL="36000" indent="0">
                        <a:lnSpc>
                          <a:spcPts val="1200"/>
                        </a:lnSpc>
                        <a:spcAft>
                          <a:spcPts val="0"/>
                        </a:spcAft>
                      </a:pPr>
                      <a:r>
                        <a:rPr lang="ja-JP" sz="1100" kern="100" dirty="0" smtClean="0">
                          <a:solidFill>
                            <a:schemeClr val="bg1"/>
                          </a:solidFill>
                          <a:effectLst/>
                          <a:latin typeface="メイリオ" panose="020B0604030504040204" pitchFamily="50" charset="-128"/>
                          <a:ea typeface="メイリオ" panose="020B0604030504040204" pitchFamily="50" charset="-128"/>
                        </a:rPr>
                        <a:t>（</a:t>
                      </a:r>
                      <a:r>
                        <a:rPr lang="ja-JP" sz="1100" kern="100" dirty="0">
                          <a:solidFill>
                            <a:schemeClr val="bg1"/>
                          </a:solidFill>
                          <a:effectLst/>
                          <a:latin typeface="メイリオ" panose="020B0604030504040204" pitchFamily="50" charset="-128"/>
                          <a:ea typeface="メイリオ" panose="020B0604030504040204" pitchFamily="50" charset="-128"/>
                        </a:rPr>
                        <a:t>エビデンス・ベースド・ポリシー・メイキング）</a:t>
                      </a:r>
                      <a:endParaRPr lang="ja-JP" sz="1100" kern="100" dirty="0">
                        <a:solidFill>
                          <a:schemeClr val="bg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nchor="ctr">
                    <a:solidFill>
                      <a:srgbClr val="6ABAD0"/>
                    </a:solidFill>
                  </a:tcPr>
                </a:tc>
                <a:tc>
                  <a:txBody>
                    <a:bodyPr/>
                    <a:lstStyle/>
                    <a:p>
                      <a:pPr marL="72000" indent="0">
                        <a:lnSpc>
                          <a:spcPts val="1200"/>
                        </a:lnSpc>
                        <a:spcAft>
                          <a:spcPts val="0"/>
                        </a:spcAft>
                      </a:pPr>
                      <a:r>
                        <a:rPr lang="ja-JP" sz="1100" kern="100" dirty="0">
                          <a:effectLst/>
                          <a:latin typeface="メイリオ" panose="020B0604030504040204" pitchFamily="50" charset="-128"/>
                          <a:ea typeface="メイリオ" panose="020B0604030504040204" pitchFamily="50" charset="-128"/>
                        </a:rPr>
                        <a:t>政府や地方公共団体の仕事の進め方を根本的に見直し、より効果的で効率的なものに変える、「エビデンスに基づく政策立案（</a:t>
                      </a:r>
                      <a:r>
                        <a:rPr lang="en-US" sz="1100" kern="100" dirty="0">
                          <a:effectLst/>
                          <a:latin typeface="メイリオ" panose="020B0604030504040204" pitchFamily="50" charset="-128"/>
                          <a:ea typeface="メイリオ" panose="020B0604030504040204" pitchFamily="50" charset="-128"/>
                        </a:rPr>
                        <a:t>Evidence-Based Policy Making</a:t>
                      </a:r>
                      <a:r>
                        <a:rPr lang="ja-JP" sz="1100" kern="100" dirty="0">
                          <a:effectLst/>
                          <a:latin typeface="メイリオ" panose="020B0604030504040204" pitchFamily="50" charset="-128"/>
                          <a:ea typeface="メイリオ" panose="020B0604030504040204" pitchFamily="50" charset="-128"/>
                        </a:rPr>
                        <a:t>：</a:t>
                      </a:r>
                      <a:r>
                        <a:rPr lang="en-US" sz="1100" kern="100" dirty="0">
                          <a:effectLst/>
                          <a:latin typeface="メイリオ" panose="020B0604030504040204" pitchFamily="50" charset="-128"/>
                          <a:ea typeface="メイリオ" panose="020B0604030504040204" pitchFamily="50" charset="-128"/>
                        </a:rPr>
                        <a:t>EBPM</a:t>
                      </a:r>
                      <a:r>
                        <a:rPr lang="ja-JP" sz="1100" kern="100" dirty="0">
                          <a:effectLst/>
                          <a:latin typeface="メイリオ" panose="020B0604030504040204" pitchFamily="50" charset="-128"/>
                          <a:ea typeface="メイリオ" panose="020B0604030504040204" pitchFamily="50" charset="-128"/>
                        </a:rPr>
                        <a:t>）」考え方。「統計データや各種指標など、客観的エビデンス（根拠や証拠）を基にして、政策の決定や実行を効果的・効率的に行うこと」</a:t>
                      </a: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870734857"/>
                  </a:ext>
                </a:extLst>
              </a:tr>
              <a:tr h="817337">
                <a:tc>
                  <a:txBody>
                    <a:bodyPr/>
                    <a:lstStyle/>
                    <a:p>
                      <a:pPr marL="36000" indent="0">
                        <a:lnSpc>
                          <a:spcPts val="1400"/>
                        </a:lnSpc>
                        <a:spcAft>
                          <a:spcPts val="0"/>
                        </a:spcAft>
                      </a:pPr>
                      <a:r>
                        <a:rPr lang="ja-JP" sz="1100" kern="100" dirty="0">
                          <a:solidFill>
                            <a:schemeClr val="bg1"/>
                          </a:solidFill>
                          <a:effectLst/>
                          <a:latin typeface="メイリオ" panose="020B0604030504040204" pitchFamily="50" charset="-128"/>
                          <a:ea typeface="メイリオ" panose="020B0604030504040204" pitchFamily="50" charset="-128"/>
                          <a:cs typeface="ＭＳ ゴシック" panose="020B0609070205080204" pitchFamily="49" charset="-128"/>
                        </a:rPr>
                        <a:t>オープンデータ</a:t>
                      </a:r>
                      <a:endParaRPr lang="ja-JP" sz="1200" kern="100" dirty="0">
                        <a:solidFill>
                          <a:schemeClr val="bg1"/>
                        </a:solidFill>
                        <a:effectLst/>
                        <a:latin typeface="メイリオ" panose="020B0604030504040204" pitchFamily="50" charset="-128"/>
                        <a:ea typeface="メイリオ" panose="020B0604030504040204" pitchFamily="50" charset="-128"/>
                        <a:cs typeface="ＭＳ ゴシック" panose="020B0609070205080204" pitchFamily="49" charset="-128"/>
                      </a:endParaRPr>
                    </a:p>
                  </a:txBody>
                  <a:tcPr marL="68580" marR="68580" marT="0" marB="0" anchor="ctr">
                    <a:solidFill>
                      <a:srgbClr val="6ABAD0"/>
                    </a:solidFill>
                  </a:tcPr>
                </a:tc>
                <a:tc>
                  <a:txBody>
                    <a:bodyPr/>
                    <a:lstStyle/>
                    <a:p>
                      <a:pPr marL="72000" indent="0">
                        <a:lnSpc>
                          <a:spcPts val="1400"/>
                        </a:lnSpc>
                        <a:spcAft>
                          <a:spcPts val="0"/>
                        </a:spcAft>
                      </a:pPr>
                      <a:r>
                        <a:rPr lang="ja-JP" sz="1100" kern="100" dirty="0" smtClean="0">
                          <a:solidFill>
                            <a:srgbClr val="000000"/>
                          </a:solidFill>
                          <a:effectLst/>
                          <a:latin typeface="メイリオ" panose="020B0604030504040204" pitchFamily="50" charset="-128"/>
                          <a:ea typeface="メイリオ" panose="020B0604030504040204" pitchFamily="50" charset="-128"/>
                          <a:cs typeface="ＭＳ 明朝" panose="02020609040205080304" pitchFamily="17" charset="-128"/>
                        </a:rPr>
                        <a:t>統計</a:t>
                      </a:r>
                      <a:r>
                        <a:rPr lang="ja-JP" sz="1100" kern="100" dirty="0">
                          <a:solidFill>
                            <a:srgbClr val="000000"/>
                          </a:solidFill>
                          <a:effectLst/>
                          <a:latin typeface="メイリオ" panose="020B0604030504040204" pitchFamily="50" charset="-128"/>
                          <a:ea typeface="メイリオ" panose="020B0604030504040204" pitchFamily="50" charset="-128"/>
                          <a:cs typeface="ＭＳ 明朝" panose="02020609040205080304" pitchFamily="17" charset="-128"/>
                        </a:rPr>
                        <a:t>データや施設の位置情報など公開可能な公共データを二次利用可能なかたちで提供し、民間事</a:t>
                      </a:r>
                      <a:r>
                        <a:rPr lang="ja-JP" sz="1100" kern="100" dirty="0" smtClean="0">
                          <a:solidFill>
                            <a:srgbClr val="000000"/>
                          </a:solidFill>
                          <a:effectLst/>
                          <a:latin typeface="メイリオ" panose="020B0604030504040204" pitchFamily="50" charset="-128"/>
                          <a:ea typeface="メイリオ" panose="020B0604030504040204" pitchFamily="50" charset="-128"/>
                          <a:cs typeface="ＭＳ 明朝" panose="02020609040205080304" pitchFamily="17" charset="-128"/>
                        </a:rPr>
                        <a:t>業者や市民が様々なサービス（アプリの開発など）等に活用することで、市民の利便性向上や地域の活性化につなげる取り組みのこと。</a:t>
                      </a:r>
                      <a:endParaRPr lang="ja-JP" sz="1200" kern="100" dirty="0">
                        <a:solidFill>
                          <a:srgbClr val="000000"/>
                        </a:solidFill>
                        <a:effectLst/>
                        <a:latin typeface="メイリオ" panose="020B0604030504040204" pitchFamily="50" charset="-128"/>
                        <a:ea typeface="メイリオ" panose="020B0604030504040204" pitchFamily="50" charset="-128"/>
                        <a:cs typeface="ＭＳ ゴシック" panose="020B0609070205080204" pitchFamily="49" charset="-128"/>
                      </a:endParaRPr>
                    </a:p>
                  </a:txBody>
                  <a:tcPr marL="68580" marR="68580" marT="0" marB="0" anchor="ctr"/>
                </a:tc>
                <a:extLst>
                  <a:ext uri="{0D108BD9-81ED-4DB2-BD59-A6C34878D82A}">
                    <a16:rowId xmlns:a16="http://schemas.microsoft.com/office/drawing/2014/main" val="1795931717"/>
                  </a:ext>
                </a:extLst>
              </a:tr>
              <a:tr h="817337">
                <a:tc>
                  <a:txBody>
                    <a:bodyPr/>
                    <a:lstStyle/>
                    <a:p>
                      <a:pPr marL="36000" indent="0">
                        <a:lnSpc>
                          <a:spcPts val="1400"/>
                        </a:lnSpc>
                        <a:spcAft>
                          <a:spcPts val="0"/>
                        </a:spcAft>
                      </a:pPr>
                      <a:r>
                        <a:rPr lang="ja-JP" sz="1100" kern="100" dirty="0">
                          <a:solidFill>
                            <a:schemeClr val="bg1"/>
                          </a:solidFill>
                          <a:effectLst/>
                          <a:latin typeface="メイリオ" panose="020B0604030504040204" pitchFamily="50" charset="-128"/>
                          <a:ea typeface="メイリオ" panose="020B0604030504040204" pitchFamily="50" charset="-128"/>
                          <a:cs typeface="ＭＳ ゴシック" panose="020B0609070205080204" pitchFamily="49" charset="-128"/>
                        </a:rPr>
                        <a:t>デジタル・ガバメント</a:t>
                      </a:r>
                      <a:endParaRPr lang="ja-JP" sz="1200" kern="100" dirty="0">
                        <a:solidFill>
                          <a:schemeClr val="bg1"/>
                        </a:solidFill>
                        <a:effectLst/>
                        <a:latin typeface="メイリオ" panose="020B0604030504040204" pitchFamily="50" charset="-128"/>
                        <a:ea typeface="メイリオ" panose="020B0604030504040204" pitchFamily="50" charset="-128"/>
                        <a:cs typeface="ＭＳ ゴシック" panose="020B0609070205080204" pitchFamily="49" charset="-128"/>
                      </a:endParaRPr>
                    </a:p>
                  </a:txBody>
                  <a:tcPr marL="68580" marR="68580" marT="0" marB="0" anchor="ctr">
                    <a:solidFill>
                      <a:srgbClr val="6ABAD0"/>
                    </a:solidFill>
                  </a:tcPr>
                </a:tc>
                <a:tc>
                  <a:txBody>
                    <a:bodyPr/>
                    <a:lstStyle/>
                    <a:p>
                      <a:pPr marL="72000" indent="0">
                        <a:lnSpc>
                          <a:spcPts val="1400"/>
                        </a:lnSpc>
                        <a:spcAft>
                          <a:spcPts val="0"/>
                        </a:spcAft>
                      </a:pPr>
                      <a:r>
                        <a:rPr lang="ja-JP" sz="1100" kern="100" dirty="0">
                          <a:solidFill>
                            <a:srgbClr val="000000"/>
                          </a:solidFill>
                          <a:effectLst/>
                          <a:latin typeface="メイリオ" panose="020B0604030504040204" pitchFamily="50" charset="-128"/>
                          <a:ea typeface="メイリオ" panose="020B0604030504040204" pitchFamily="50" charset="-128"/>
                          <a:cs typeface="ＭＳ 明朝" panose="02020609040205080304" pitchFamily="17" charset="-128"/>
                        </a:rPr>
                        <a:t>デジタル技術の徹底活用と、官民協働を軸として、全体最適を妨げる行政機関の縦割りや、国と地方、官と民という枠を超えて行政サービスを見直すことにより、行政のあり方そのものを変革し、デジタル社会に対応した形に変革された状態を指す。</a:t>
                      </a:r>
                      <a:endParaRPr lang="ja-JP" sz="1200" kern="100" dirty="0">
                        <a:solidFill>
                          <a:srgbClr val="000000"/>
                        </a:solidFill>
                        <a:effectLst/>
                        <a:latin typeface="メイリオ" panose="020B0604030504040204" pitchFamily="50" charset="-128"/>
                        <a:ea typeface="メイリオ" panose="020B0604030504040204" pitchFamily="50" charset="-128"/>
                        <a:cs typeface="ＭＳ ゴシック" panose="020B0609070205080204" pitchFamily="49" charset="-128"/>
                      </a:endParaRPr>
                    </a:p>
                  </a:txBody>
                  <a:tcPr marL="68580" marR="68580" marT="0" marB="0" anchor="ctr"/>
                </a:tc>
                <a:extLst>
                  <a:ext uri="{0D108BD9-81ED-4DB2-BD59-A6C34878D82A}">
                    <a16:rowId xmlns:a16="http://schemas.microsoft.com/office/drawing/2014/main" val="3474125382"/>
                  </a:ext>
                </a:extLst>
              </a:tr>
              <a:tr h="817337">
                <a:tc>
                  <a:txBody>
                    <a:bodyPr/>
                    <a:lstStyle/>
                    <a:p>
                      <a:pPr marL="36000" indent="0">
                        <a:lnSpc>
                          <a:spcPts val="1400"/>
                        </a:lnSpc>
                        <a:spcAft>
                          <a:spcPts val="0"/>
                        </a:spcAft>
                      </a:pPr>
                      <a:r>
                        <a:rPr lang="ja-JP" sz="1100" kern="100" dirty="0">
                          <a:solidFill>
                            <a:schemeClr val="bg1"/>
                          </a:solidFill>
                          <a:effectLst/>
                          <a:latin typeface="メイリオ" panose="020B0604030504040204" pitchFamily="50" charset="-128"/>
                          <a:ea typeface="メイリオ" panose="020B0604030504040204" pitchFamily="50" charset="-128"/>
                          <a:cs typeface="ＭＳ ゴシック" panose="020B0609070205080204" pitchFamily="49" charset="-128"/>
                        </a:rPr>
                        <a:t>デジタルデバイド</a:t>
                      </a:r>
                      <a:endParaRPr lang="ja-JP" sz="1200" kern="100" dirty="0">
                        <a:solidFill>
                          <a:schemeClr val="bg1"/>
                        </a:solidFill>
                        <a:effectLst/>
                        <a:latin typeface="メイリオ" panose="020B0604030504040204" pitchFamily="50" charset="-128"/>
                        <a:ea typeface="メイリオ" panose="020B0604030504040204" pitchFamily="50" charset="-128"/>
                        <a:cs typeface="ＭＳ ゴシック" panose="020B0609070205080204" pitchFamily="49" charset="-128"/>
                      </a:endParaRPr>
                    </a:p>
                  </a:txBody>
                  <a:tcPr marL="68580" marR="68580" marT="0" marB="0" anchor="ctr">
                    <a:solidFill>
                      <a:srgbClr val="6ABAD0"/>
                    </a:solidFill>
                  </a:tcPr>
                </a:tc>
                <a:tc>
                  <a:txBody>
                    <a:bodyPr/>
                    <a:lstStyle/>
                    <a:p>
                      <a:pPr marL="72000" indent="0">
                        <a:lnSpc>
                          <a:spcPts val="1400"/>
                        </a:lnSpc>
                        <a:spcAft>
                          <a:spcPts val="0"/>
                        </a:spcAft>
                      </a:pPr>
                      <a:r>
                        <a:rPr lang="ja-JP" sz="1100" kern="100" dirty="0">
                          <a:solidFill>
                            <a:srgbClr val="000000"/>
                          </a:solidFill>
                          <a:effectLst/>
                          <a:latin typeface="メイリオ" panose="020B0604030504040204" pitchFamily="50" charset="-128"/>
                          <a:ea typeface="メイリオ" panose="020B0604030504040204" pitchFamily="50" charset="-128"/>
                          <a:cs typeface="ＭＳ 明朝" panose="02020609040205080304" pitchFamily="17" charset="-128"/>
                        </a:rPr>
                        <a:t>パソコンやインターネット等の情報技術を利用する能力及びアクセスする機会を持つ人と持たない人との間に情報格差が生じる問題のこと。</a:t>
                      </a:r>
                      <a:endParaRPr lang="ja-JP" sz="1200" kern="100" dirty="0">
                        <a:solidFill>
                          <a:srgbClr val="000000"/>
                        </a:solidFill>
                        <a:effectLst/>
                        <a:latin typeface="メイリオ" panose="020B0604030504040204" pitchFamily="50" charset="-128"/>
                        <a:ea typeface="メイリオ" panose="020B0604030504040204" pitchFamily="50" charset="-128"/>
                        <a:cs typeface="ＭＳ ゴシック" panose="020B0609070205080204" pitchFamily="49" charset="-128"/>
                      </a:endParaRPr>
                    </a:p>
                  </a:txBody>
                  <a:tcPr marL="68580" marR="68580" marT="0" marB="0" anchor="ctr"/>
                </a:tc>
                <a:extLst>
                  <a:ext uri="{0D108BD9-81ED-4DB2-BD59-A6C34878D82A}">
                    <a16:rowId xmlns:a16="http://schemas.microsoft.com/office/drawing/2014/main" val="3463777718"/>
                  </a:ext>
                </a:extLst>
              </a:tr>
              <a:tr h="817337">
                <a:tc>
                  <a:txBody>
                    <a:bodyPr/>
                    <a:lstStyle/>
                    <a:p>
                      <a:pPr marL="36000" indent="0">
                        <a:lnSpc>
                          <a:spcPts val="1400"/>
                        </a:lnSpc>
                        <a:spcAft>
                          <a:spcPts val="0"/>
                        </a:spcAft>
                      </a:pPr>
                      <a:r>
                        <a:rPr lang="ja-JP" sz="1100" kern="100" dirty="0">
                          <a:solidFill>
                            <a:schemeClr val="bg1"/>
                          </a:solidFill>
                          <a:effectLst/>
                          <a:latin typeface="メイリオ" panose="020B0604030504040204" pitchFamily="50" charset="-128"/>
                          <a:ea typeface="メイリオ" panose="020B0604030504040204" pitchFamily="50" charset="-128"/>
                          <a:cs typeface="ＭＳ ゴシック" panose="020B0609070205080204" pitchFamily="49" charset="-128"/>
                        </a:rPr>
                        <a:t>デジタル・トランスフォーメーション（ＤＸ）</a:t>
                      </a:r>
                      <a:endParaRPr lang="ja-JP" sz="1200" kern="100" dirty="0">
                        <a:solidFill>
                          <a:schemeClr val="bg1"/>
                        </a:solidFill>
                        <a:effectLst/>
                        <a:latin typeface="メイリオ" panose="020B0604030504040204" pitchFamily="50" charset="-128"/>
                        <a:ea typeface="メイリオ" panose="020B0604030504040204" pitchFamily="50" charset="-128"/>
                        <a:cs typeface="ＭＳ ゴシック" panose="020B0609070205080204" pitchFamily="49" charset="-128"/>
                      </a:endParaRPr>
                    </a:p>
                  </a:txBody>
                  <a:tcPr marL="68580" marR="68580" marT="0" marB="0" anchor="ctr">
                    <a:solidFill>
                      <a:srgbClr val="6ABAD0"/>
                    </a:solidFill>
                  </a:tcPr>
                </a:tc>
                <a:tc>
                  <a:txBody>
                    <a:bodyPr/>
                    <a:lstStyle/>
                    <a:p>
                      <a:pPr marL="72000" indent="0">
                        <a:lnSpc>
                          <a:spcPts val="1400"/>
                        </a:lnSpc>
                        <a:spcAft>
                          <a:spcPts val="0"/>
                        </a:spcAft>
                      </a:pPr>
                      <a:r>
                        <a:rPr lang="en-US" sz="1100" kern="100" dirty="0">
                          <a:solidFill>
                            <a:srgbClr val="000000"/>
                          </a:solidFill>
                          <a:effectLst/>
                          <a:latin typeface="メイリオ" panose="020B0604030504040204" pitchFamily="50" charset="-128"/>
                          <a:ea typeface="メイリオ" panose="020B0604030504040204" pitchFamily="50" charset="-128"/>
                          <a:cs typeface="ＭＳ 明朝" panose="02020609040205080304" pitchFamily="17" charset="-128"/>
                        </a:rPr>
                        <a:t>Digital Transformation</a:t>
                      </a:r>
                      <a:endParaRPr lang="ja-JP" sz="1200" kern="100" dirty="0">
                        <a:solidFill>
                          <a:srgbClr val="000000"/>
                        </a:solidFill>
                        <a:effectLst/>
                        <a:latin typeface="メイリオ" panose="020B0604030504040204" pitchFamily="50" charset="-128"/>
                        <a:ea typeface="メイリオ" panose="020B0604030504040204" pitchFamily="50" charset="-128"/>
                        <a:cs typeface="ＭＳ ゴシック" panose="020B0609070205080204" pitchFamily="49" charset="-128"/>
                      </a:endParaRPr>
                    </a:p>
                    <a:p>
                      <a:pPr marL="72000" indent="0">
                        <a:lnSpc>
                          <a:spcPts val="1400"/>
                        </a:lnSpc>
                        <a:spcAft>
                          <a:spcPts val="0"/>
                        </a:spcAft>
                      </a:pPr>
                      <a:r>
                        <a:rPr lang="ja-JP" sz="1100" kern="100" dirty="0">
                          <a:solidFill>
                            <a:srgbClr val="000000"/>
                          </a:solidFill>
                          <a:effectLst/>
                          <a:latin typeface="メイリオ" panose="020B0604030504040204" pitchFamily="50" charset="-128"/>
                          <a:ea typeface="メイリオ" panose="020B0604030504040204" pitchFamily="50" charset="-128"/>
                          <a:cs typeface="ＭＳ 明朝" panose="02020609040205080304" pitchFamily="17" charset="-128"/>
                        </a:rPr>
                        <a:t>デジタル技術やデータの利活用及びそれに伴う組織、制度の変革が人々の生活をあらゆる面でより良い方向に変化させること。</a:t>
                      </a:r>
                      <a:endParaRPr lang="ja-JP" sz="1200" kern="100" dirty="0">
                        <a:solidFill>
                          <a:srgbClr val="000000"/>
                        </a:solidFill>
                        <a:effectLst/>
                        <a:latin typeface="メイリオ" panose="020B0604030504040204" pitchFamily="50" charset="-128"/>
                        <a:ea typeface="メイリオ" panose="020B0604030504040204" pitchFamily="50" charset="-128"/>
                        <a:cs typeface="ＭＳ ゴシック" panose="020B0609070205080204" pitchFamily="49" charset="-128"/>
                      </a:endParaRPr>
                    </a:p>
                    <a:p>
                      <a:pPr marL="72000" indent="0">
                        <a:lnSpc>
                          <a:spcPts val="1400"/>
                        </a:lnSpc>
                        <a:spcAft>
                          <a:spcPts val="0"/>
                        </a:spcAft>
                      </a:pPr>
                      <a:r>
                        <a:rPr lang="ja-JP" sz="1100" kern="100" dirty="0">
                          <a:solidFill>
                            <a:srgbClr val="000000"/>
                          </a:solidFill>
                          <a:effectLst/>
                          <a:latin typeface="メイリオ" panose="020B0604030504040204" pitchFamily="50" charset="-128"/>
                          <a:ea typeface="メイリオ" panose="020B0604030504040204" pitchFamily="50" charset="-128"/>
                          <a:cs typeface="ＭＳ 明朝" panose="02020609040205080304" pitchFamily="17" charset="-128"/>
                        </a:rPr>
                        <a:t>「</a:t>
                      </a:r>
                      <a:r>
                        <a:rPr lang="en-US" sz="1100" kern="100" dirty="0">
                          <a:solidFill>
                            <a:srgbClr val="000000"/>
                          </a:solidFill>
                          <a:effectLst/>
                          <a:latin typeface="メイリオ" panose="020B0604030504040204" pitchFamily="50" charset="-128"/>
                          <a:ea typeface="メイリオ" panose="020B0604030504040204" pitchFamily="50" charset="-128"/>
                          <a:cs typeface="ＭＳ 明朝" panose="02020609040205080304" pitchFamily="17" charset="-128"/>
                        </a:rPr>
                        <a:t>Trans</a:t>
                      </a:r>
                      <a:r>
                        <a:rPr lang="ja-JP" sz="1100" kern="100" dirty="0">
                          <a:solidFill>
                            <a:srgbClr val="000000"/>
                          </a:solidFill>
                          <a:effectLst/>
                          <a:latin typeface="メイリオ" panose="020B0604030504040204" pitchFamily="50" charset="-128"/>
                          <a:ea typeface="メイリオ" panose="020B0604030504040204" pitchFamily="50" charset="-128"/>
                          <a:cs typeface="ＭＳ 明朝" panose="02020609040205080304" pitchFamily="17" charset="-128"/>
                        </a:rPr>
                        <a:t>」が「横断する」の意味を持つことから、視覚的に「</a:t>
                      </a:r>
                      <a:r>
                        <a:rPr lang="en-US" sz="1100" kern="100" dirty="0">
                          <a:solidFill>
                            <a:srgbClr val="000000"/>
                          </a:solidFill>
                          <a:effectLst/>
                          <a:latin typeface="メイリオ" panose="020B0604030504040204" pitchFamily="50" charset="-128"/>
                          <a:ea typeface="メイリオ" panose="020B0604030504040204" pitchFamily="50" charset="-128"/>
                          <a:cs typeface="ＭＳ 明朝" panose="02020609040205080304" pitchFamily="17" charset="-128"/>
                        </a:rPr>
                        <a:t>X</a:t>
                      </a:r>
                      <a:r>
                        <a:rPr lang="ja-JP" sz="1100" kern="100" dirty="0">
                          <a:solidFill>
                            <a:srgbClr val="000000"/>
                          </a:solidFill>
                          <a:effectLst/>
                          <a:latin typeface="メイリオ" panose="020B0604030504040204" pitchFamily="50" charset="-128"/>
                          <a:ea typeface="メイリオ" panose="020B0604030504040204" pitchFamily="50" charset="-128"/>
                          <a:cs typeface="ＭＳ 明朝" panose="02020609040205080304" pitchFamily="17" charset="-128"/>
                        </a:rPr>
                        <a:t>」と略されるようになった。</a:t>
                      </a:r>
                      <a:endParaRPr lang="ja-JP" sz="1200" kern="100" dirty="0">
                        <a:solidFill>
                          <a:srgbClr val="000000"/>
                        </a:solidFill>
                        <a:effectLst/>
                        <a:latin typeface="メイリオ" panose="020B0604030504040204" pitchFamily="50" charset="-128"/>
                        <a:ea typeface="メイリオ" panose="020B0604030504040204" pitchFamily="50" charset="-128"/>
                        <a:cs typeface="ＭＳ ゴシック" panose="020B0609070205080204" pitchFamily="49" charset="-128"/>
                      </a:endParaRPr>
                    </a:p>
                  </a:txBody>
                  <a:tcPr marL="68580" marR="68580" marT="0" marB="0" anchor="ctr"/>
                </a:tc>
                <a:extLst>
                  <a:ext uri="{0D108BD9-81ED-4DB2-BD59-A6C34878D82A}">
                    <a16:rowId xmlns:a16="http://schemas.microsoft.com/office/drawing/2014/main" val="3464313632"/>
                  </a:ext>
                </a:extLst>
              </a:tr>
              <a:tr h="817337">
                <a:tc>
                  <a:txBody>
                    <a:bodyPr/>
                    <a:lstStyle/>
                    <a:p>
                      <a:pPr marL="36000" indent="0">
                        <a:lnSpc>
                          <a:spcPts val="1400"/>
                        </a:lnSpc>
                        <a:spcAft>
                          <a:spcPts val="0"/>
                        </a:spcAft>
                      </a:pPr>
                      <a:r>
                        <a:rPr lang="ja-JP" sz="1100" kern="100" dirty="0">
                          <a:solidFill>
                            <a:schemeClr val="bg1"/>
                          </a:solidFill>
                          <a:effectLst/>
                          <a:latin typeface="メイリオ" panose="020B0604030504040204" pitchFamily="50" charset="-128"/>
                          <a:ea typeface="メイリオ" panose="020B0604030504040204" pitchFamily="50" charset="-128"/>
                          <a:cs typeface="ＭＳ ゴシック" panose="020B0609070205080204" pitchFamily="49" charset="-128"/>
                        </a:rPr>
                        <a:t>テレワーク</a:t>
                      </a:r>
                      <a:endParaRPr lang="ja-JP" sz="1200" kern="100" dirty="0">
                        <a:solidFill>
                          <a:schemeClr val="bg1"/>
                        </a:solidFill>
                        <a:effectLst/>
                        <a:latin typeface="メイリオ" panose="020B0604030504040204" pitchFamily="50" charset="-128"/>
                        <a:ea typeface="メイリオ" panose="020B0604030504040204" pitchFamily="50" charset="-128"/>
                        <a:cs typeface="ＭＳ ゴシック" panose="020B0609070205080204" pitchFamily="49" charset="-128"/>
                      </a:endParaRPr>
                    </a:p>
                  </a:txBody>
                  <a:tcPr marL="68580" marR="68580" marT="0" marB="0" anchor="ctr">
                    <a:solidFill>
                      <a:srgbClr val="6ABAD0"/>
                    </a:solidFill>
                  </a:tcPr>
                </a:tc>
                <a:tc>
                  <a:txBody>
                    <a:bodyPr/>
                    <a:lstStyle/>
                    <a:p>
                      <a:pPr marL="72000" indent="0">
                        <a:lnSpc>
                          <a:spcPts val="1400"/>
                        </a:lnSpc>
                        <a:spcAft>
                          <a:spcPts val="0"/>
                        </a:spcAft>
                      </a:pPr>
                      <a:r>
                        <a:rPr lang="ja-JP" sz="1100" kern="100" dirty="0">
                          <a:solidFill>
                            <a:srgbClr val="000000"/>
                          </a:solidFill>
                          <a:effectLst/>
                          <a:latin typeface="メイリオ" panose="020B0604030504040204" pitchFamily="50" charset="-128"/>
                          <a:ea typeface="メイリオ" panose="020B0604030504040204" pitchFamily="50" charset="-128"/>
                          <a:cs typeface="ＭＳ 明朝" panose="02020609040205080304" pitchFamily="17" charset="-128"/>
                        </a:rPr>
                        <a:t>勤労形態の一種で、ＩＣＴを活用し時間や場所の制約を受けずに、柔軟に働く形態のこと。</a:t>
                      </a:r>
                      <a:endParaRPr lang="ja-JP" sz="1200" kern="100" dirty="0">
                        <a:solidFill>
                          <a:srgbClr val="000000"/>
                        </a:solidFill>
                        <a:effectLst/>
                        <a:latin typeface="メイリオ" panose="020B0604030504040204" pitchFamily="50" charset="-128"/>
                        <a:ea typeface="メイリオ" panose="020B0604030504040204" pitchFamily="50" charset="-128"/>
                        <a:cs typeface="ＭＳ ゴシック" panose="020B0609070205080204" pitchFamily="49" charset="-128"/>
                      </a:endParaRPr>
                    </a:p>
                    <a:p>
                      <a:pPr marL="72000" indent="0">
                        <a:lnSpc>
                          <a:spcPts val="1400"/>
                        </a:lnSpc>
                        <a:spcAft>
                          <a:spcPts val="0"/>
                        </a:spcAft>
                      </a:pPr>
                      <a:r>
                        <a:rPr lang="ja-JP" sz="1100" kern="100" dirty="0">
                          <a:solidFill>
                            <a:srgbClr val="000000"/>
                          </a:solidFill>
                          <a:effectLst/>
                          <a:latin typeface="メイリオ" panose="020B0604030504040204" pitchFamily="50" charset="-128"/>
                          <a:ea typeface="メイリオ" panose="020B0604030504040204" pitchFamily="50" charset="-128"/>
                          <a:cs typeface="ＭＳ 明朝" panose="02020609040205080304" pitchFamily="17" charset="-128"/>
                        </a:rPr>
                        <a:t>モバイルワーク、リモートワーク、フレキシブルワークプレイスとも呼ばれる。</a:t>
                      </a:r>
                      <a:endParaRPr lang="ja-JP" sz="1200" kern="100" dirty="0">
                        <a:solidFill>
                          <a:srgbClr val="000000"/>
                        </a:solidFill>
                        <a:effectLst/>
                        <a:latin typeface="メイリオ" panose="020B0604030504040204" pitchFamily="50" charset="-128"/>
                        <a:ea typeface="メイリオ" panose="020B0604030504040204" pitchFamily="50" charset="-128"/>
                        <a:cs typeface="ＭＳ ゴシック" panose="020B0609070205080204" pitchFamily="49" charset="-128"/>
                      </a:endParaRPr>
                    </a:p>
                  </a:txBody>
                  <a:tcPr marL="68580" marR="68580" marT="0" marB="0" anchor="ctr"/>
                </a:tc>
                <a:extLst>
                  <a:ext uri="{0D108BD9-81ED-4DB2-BD59-A6C34878D82A}">
                    <a16:rowId xmlns:a16="http://schemas.microsoft.com/office/drawing/2014/main" val="1169728017"/>
                  </a:ext>
                </a:extLst>
              </a:tr>
            </a:tbl>
          </a:graphicData>
        </a:graphic>
      </p:graphicFrame>
    </p:spTree>
    <p:extLst>
      <p:ext uri="{BB962C8B-B14F-4D97-AF65-F5344CB8AC3E}">
        <p14:creationId xmlns:p14="http://schemas.microsoft.com/office/powerpoint/2010/main" val="4433887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07640" y="1260351"/>
            <a:ext cx="9504363" cy="431800"/>
          </a:xfrm>
        </p:spPr>
        <p:txBody>
          <a:bodyPr/>
          <a:lstStyle/>
          <a:p>
            <a:r>
              <a:rPr kumimoji="1" lang="ja-JP" altLang="en-US" dirty="0" smtClean="0">
                <a:latin typeface="メイリオ" panose="020B0604030504040204" pitchFamily="50" charset="-128"/>
                <a:ea typeface="メイリオ" panose="020B0604030504040204" pitchFamily="50" charset="-128"/>
              </a:rPr>
              <a:t>目次</a:t>
            </a:r>
            <a:endParaRPr kumimoji="1" lang="ja-JP" altLang="en-US" dirty="0">
              <a:latin typeface="メイリオ" panose="020B0604030504040204" pitchFamily="50" charset="-128"/>
              <a:ea typeface="メイリオ" panose="020B0604030504040204" pitchFamily="50" charset="-128"/>
            </a:endParaRPr>
          </a:p>
        </p:txBody>
      </p:sp>
      <p:sp>
        <p:nvSpPr>
          <p:cNvPr id="3" name="コンテンツ プレースホルダー 2"/>
          <p:cNvSpPr>
            <a:spLocks noGrp="1"/>
          </p:cNvSpPr>
          <p:nvPr>
            <p:ph idx="1"/>
          </p:nvPr>
        </p:nvSpPr>
        <p:spPr/>
        <p:txBody>
          <a:bodyPr/>
          <a:lstStyle/>
          <a:p>
            <a:endParaRPr kumimoji="1" lang="ja-JP" altLang="en-US" dirty="0"/>
          </a:p>
        </p:txBody>
      </p:sp>
      <p:sp>
        <p:nvSpPr>
          <p:cNvPr id="7" name="ページ数"/>
          <p:cNvSpPr txBox="1"/>
          <p:nvPr/>
        </p:nvSpPr>
        <p:spPr>
          <a:xfrm>
            <a:off x="9739427" y="6370562"/>
            <a:ext cx="331392" cy="362279"/>
          </a:xfrm>
          <a:prstGeom prst="rect">
            <a:avLst/>
          </a:prstGeom>
          <a:noFill/>
        </p:spPr>
        <p:txBody>
          <a:bodyPr wrap="square" rtlCol="0">
            <a:spAutoFit/>
          </a:bodyPr>
          <a:lstStyle/>
          <a:p>
            <a:r>
              <a:rPr lang="en-US" altLang="ja-JP" sz="1754" dirty="0">
                <a:solidFill>
                  <a:schemeClr val="bg1"/>
                </a:solidFill>
              </a:rPr>
              <a:t>1</a:t>
            </a:r>
            <a:endParaRPr lang="ja-JP" altLang="en-US" sz="1754" dirty="0">
              <a:solidFill>
                <a:schemeClr val="bg1"/>
              </a:solidFill>
            </a:endParaRPr>
          </a:p>
        </p:txBody>
      </p:sp>
      <p:sp>
        <p:nvSpPr>
          <p:cNvPr id="5" name="正方形/長方形 4"/>
          <p:cNvSpPr/>
          <p:nvPr/>
        </p:nvSpPr>
        <p:spPr>
          <a:xfrm>
            <a:off x="1054629" y="1825377"/>
            <a:ext cx="9260623" cy="5586145"/>
          </a:xfrm>
          <a:prstGeom prst="rect">
            <a:avLst/>
          </a:prstGeom>
        </p:spPr>
        <p:txBody>
          <a:bodyPr wrap="square">
            <a:spAutoFit/>
          </a:bodyPr>
          <a:lstStyle/>
          <a:p>
            <a:pPr>
              <a:lnSpc>
                <a:spcPct val="150000"/>
              </a:lnSpc>
              <a:tabLst>
                <a:tab pos="8696325" algn="r"/>
              </a:tabLst>
            </a:pPr>
            <a:r>
              <a:rPr lang="ja-JP" altLang="en-US" sz="1400" dirty="0">
                <a:latin typeface="メイリオ" panose="020B0604030504040204" pitchFamily="50" charset="-128"/>
                <a:ea typeface="メイリオ" panose="020B0604030504040204" pitchFamily="50" charset="-128"/>
              </a:rPr>
              <a:t>第１章　留萌市</a:t>
            </a:r>
            <a:r>
              <a:rPr lang="en-US" altLang="ja-JP" sz="1400" dirty="0">
                <a:latin typeface="メイリオ" panose="020B0604030504040204" pitchFamily="50" charset="-128"/>
                <a:ea typeface="メイリオ" panose="020B0604030504040204" pitchFamily="50" charset="-128"/>
              </a:rPr>
              <a:t>DX</a:t>
            </a:r>
            <a:r>
              <a:rPr lang="ja-JP" altLang="en-US" sz="1400" dirty="0">
                <a:latin typeface="メイリオ" panose="020B0604030504040204" pitchFamily="50" charset="-128"/>
                <a:ea typeface="メイリオ" panose="020B0604030504040204" pitchFamily="50" charset="-128"/>
              </a:rPr>
              <a:t>推進方針の策定に</a:t>
            </a:r>
            <a:r>
              <a:rPr lang="ja-JP" altLang="en-US" sz="1400" dirty="0" smtClean="0">
                <a:latin typeface="メイリオ" panose="020B0604030504040204" pitchFamily="50" charset="-128"/>
                <a:ea typeface="メイリオ" panose="020B0604030504040204" pitchFamily="50" charset="-128"/>
              </a:rPr>
              <a:t>あたって</a:t>
            </a:r>
            <a:endParaRPr lang="en-US" altLang="ja-JP" sz="1400" dirty="0" smtClean="0">
              <a:latin typeface="メイリオ" panose="020B0604030504040204" pitchFamily="50" charset="-128"/>
              <a:ea typeface="メイリオ" panose="020B0604030504040204" pitchFamily="50" charset="-128"/>
            </a:endParaRPr>
          </a:p>
          <a:p>
            <a:pPr>
              <a:lnSpc>
                <a:spcPct val="150000"/>
              </a:lnSpc>
              <a:tabLst>
                <a:tab pos="8696325" algn="r"/>
              </a:tabLst>
            </a:pPr>
            <a:r>
              <a:rPr lang="ja-JP" altLang="en-US" sz="1400" dirty="0">
                <a:latin typeface="メイリオ" panose="020B0604030504040204" pitchFamily="50" charset="-128"/>
                <a:ea typeface="メイリオ" panose="020B0604030504040204" pitchFamily="50" charset="-128"/>
              </a:rPr>
              <a:t>　</a:t>
            </a:r>
            <a:r>
              <a:rPr lang="ja-JP" altLang="en-US" sz="1400" dirty="0" smtClean="0">
                <a:latin typeface="メイリオ" panose="020B0604030504040204" pitchFamily="50" charset="-128"/>
                <a:ea typeface="メイリオ" panose="020B0604030504040204" pitchFamily="50" charset="-128"/>
              </a:rPr>
              <a:t>　</a:t>
            </a:r>
            <a:r>
              <a:rPr lang="ja-JP" altLang="en-US" sz="1400" dirty="0">
                <a:latin typeface="メイリオ" panose="020B0604030504040204" pitchFamily="50" charset="-128"/>
                <a:ea typeface="メイリオ" panose="020B0604030504040204" pitchFamily="50" charset="-128"/>
              </a:rPr>
              <a:t>１．策定の背景（社会環境の変化）</a:t>
            </a:r>
            <a:r>
              <a:rPr lang="en-US" altLang="ja-JP" sz="1400" u="dotted" baseline="40000" dirty="0">
                <a:latin typeface="メイリオ" panose="020B0604030504040204" pitchFamily="50" charset="-128"/>
                <a:ea typeface="メイリオ" panose="020B0604030504040204" pitchFamily="50" charset="-128"/>
              </a:rPr>
              <a:t>	</a:t>
            </a:r>
            <a:r>
              <a:rPr lang="ja-JP" altLang="en-US" sz="1400" dirty="0" smtClean="0">
                <a:latin typeface="メイリオ" panose="020B0604030504040204" pitchFamily="50" charset="-128"/>
                <a:ea typeface="メイリオ" panose="020B0604030504040204" pitchFamily="50" charset="-128"/>
              </a:rPr>
              <a:t>１</a:t>
            </a:r>
            <a:endParaRPr lang="en-US" altLang="ja-JP" sz="1400" dirty="0" smtClean="0">
              <a:latin typeface="メイリオ" panose="020B0604030504040204" pitchFamily="50" charset="-128"/>
              <a:ea typeface="メイリオ" panose="020B0604030504040204" pitchFamily="50" charset="-128"/>
            </a:endParaRPr>
          </a:p>
          <a:p>
            <a:pPr>
              <a:lnSpc>
                <a:spcPct val="150000"/>
              </a:lnSpc>
              <a:tabLst>
                <a:tab pos="8696325" algn="r"/>
              </a:tabLst>
            </a:pPr>
            <a:r>
              <a:rPr lang="ja-JP" altLang="en-US" sz="1400" dirty="0" smtClean="0">
                <a:latin typeface="メイリオ" panose="020B0604030504040204" pitchFamily="50" charset="-128"/>
                <a:ea typeface="メイリオ" panose="020B0604030504040204" pitchFamily="50" charset="-128"/>
              </a:rPr>
              <a:t>　　２</a:t>
            </a:r>
            <a:r>
              <a:rPr lang="ja-JP" altLang="en-US" sz="1400" dirty="0">
                <a:latin typeface="メイリオ" panose="020B0604030504040204" pitchFamily="50" charset="-128"/>
                <a:ea typeface="メイリオ" panose="020B0604030504040204" pitchFamily="50" charset="-128"/>
              </a:rPr>
              <a:t>．策定の背景（国の動向</a:t>
            </a:r>
            <a:r>
              <a:rPr lang="ja-JP" altLang="en-US" sz="1400" dirty="0" smtClean="0">
                <a:latin typeface="メイリオ" panose="020B0604030504040204" pitchFamily="50" charset="-128"/>
                <a:ea typeface="メイリオ" panose="020B0604030504040204" pitchFamily="50" charset="-128"/>
              </a:rPr>
              <a:t>）</a:t>
            </a:r>
            <a:r>
              <a:rPr lang="en-US" altLang="ja-JP" sz="1400" u="dotted" baseline="40000" dirty="0" smtClean="0">
                <a:latin typeface="メイリオ" panose="020B0604030504040204" pitchFamily="50" charset="-128"/>
                <a:ea typeface="メイリオ" panose="020B0604030504040204" pitchFamily="50" charset="-128"/>
              </a:rPr>
              <a:t>	</a:t>
            </a:r>
            <a:r>
              <a:rPr lang="ja-JP" altLang="en-US" sz="1400" dirty="0" smtClean="0">
                <a:latin typeface="メイリオ" panose="020B0604030504040204" pitchFamily="50" charset="-128"/>
                <a:ea typeface="メイリオ" panose="020B0604030504040204" pitchFamily="50" charset="-128"/>
              </a:rPr>
              <a:t>３</a:t>
            </a:r>
            <a:endParaRPr lang="en-US" altLang="ja-JP" sz="1400" dirty="0" smtClean="0">
              <a:latin typeface="メイリオ" panose="020B0604030504040204" pitchFamily="50" charset="-128"/>
              <a:ea typeface="メイリオ" panose="020B0604030504040204" pitchFamily="50" charset="-128"/>
            </a:endParaRPr>
          </a:p>
          <a:p>
            <a:pPr>
              <a:lnSpc>
                <a:spcPct val="150000"/>
              </a:lnSpc>
              <a:tabLst>
                <a:tab pos="8696325" algn="r"/>
              </a:tabLst>
            </a:pPr>
            <a:r>
              <a:rPr lang="ja-JP" altLang="en-US" sz="1400" dirty="0" smtClean="0">
                <a:latin typeface="メイリオ" panose="020B0604030504040204" pitchFamily="50" charset="-128"/>
                <a:ea typeface="メイリオ" panose="020B0604030504040204" pitchFamily="50" charset="-128"/>
              </a:rPr>
              <a:t>　　３</a:t>
            </a:r>
            <a:r>
              <a:rPr lang="ja-JP" altLang="en-US" sz="1400" dirty="0">
                <a:latin typeface="メイリオ" panose="020B0604030504040204" pitchFamily="50" charset="-128"/>
                <a:ea typeface="メイリオ" panose="020B0604030504040204" pitchFamily="50" charset="-128"/>
              </a:rPr>
              <a:t>．策定の背景（北海道の動向</a:t>
            </a:r>
            <a:r>
              <a:rPr lang="ja-JP" altLang="en-US" sz="1400" dirty="0" smtClean="0">
                <a:latin typeface="メイリオ" panose="020B0604030504040204" pitchFamily="50" charset="-128"/>
                <a:ea typeface="メイリオ" panose="020B0604030504040204" pitchFamily="50" charset="-128"/>
              </a:rPr>
              <a:t>）</a:t>
            </a:r>
            <a:r>
              <a:rPr lang="en-US" altLang="ja-JP" sz="1400" u="dotted" baseline="40000" dirty="0" smtClean="0">
                <a:latin typeface="メイリオ" panose="020B0604030504040204" pitchFamily="50" charset="-128"/>
                <a:ea typeface="メイリオ" panose="020B0604030504040204" pitchFamily="50" charset="-128"/>
              </a:rPr>
              <a:t>	</a:t>
            </a:r>
            <a:r>
              <a:rPr lang="ja-JP" altLang="en-US" sz="1400" dirty="0" smtClean="0">
                <a:latin typeface="メイリオ" panose="020B0604030504040204" pitchFamily="50" charset="-128"/>
                <a:ea typeface="メイリオ" panose="020B0604030504040204" pitchFamily="50" charset="-128"/>
              </a:rPr>
              <a:t>５</a:t>
            </a:r>
            <a:endParaRPr lang="en-US" altLang="ja-JP" sz="1400" dirty="0">
              <a:latin typeface="メイリオ" panose="020B0604030504040204" pitchFamily="50" charset="-128"/>
              <a:ea typeface="メイリオ" panose="020B0604030504040204" pitchFamily="50" charset="-128"/>
            </a:endParaRPr>
          </a:p>
          <a:p>
            <a:pPr>
              <a:lnSpc>
                <a:spcPct val="150000"/>
              </a:lnSpc>
              <a:tabLst>
                <a:tab pos="8696325" algn="r"/>
              </a:tabLst>
            </a:pPr>
            <a:r>
              <a:rPr lang="ja-JP" altLang="en-US" sz="1400" dirty="0" smtClean="0">
                <a:latin typeface="メイリオ" panose="020B0604030504040204" pitchFamily="50" charset="-128"/>
                <a:ea typeface="メイリオ" panose="020B0604030504040204" pitchFamily="50" charset="-128"/>
              </a:rPr>
              <a:t>　　４</a:t>
            </a:r>
            <a:r>
              <a:rPr lang="ja-JP" altLang="en-US" sz="1400" dirty="0">
                <a:latin typeface="メイリオ" panose="020B0604030504040204" pitchFamily="50" charset="-128"/>
                <a:ea typeface="メイリオ" panose="020B0604030504040204" pitchFamily="50" charset="-128"/>
              </a:rPr>
              <a:t>．策定の</a:t>
            </a:r>
            <a:r>
              <a:rPr lang="ja-JP" altLang="en-US" sz="1400" dirty="0" smtClean="0">
                <a:latin typeface="メイリオ" panose="020B0604030504040204" pitchFamily="50" charset="-128"/>
                <a:ea typeface="メイリオ" panose="020B0604030504040204" pitchFamily="50" charset="-128"/>
              </a:rPr>
              <a:t>目的</a:t>
            </a:r>
            <a:r>
              <a:rPr lang="en-US" altLang="ja-JP" sz="1400" u="dotted" baseline="40000" dirty="0" smtClean="0">
                <a:latin typeface="メイリオ" panose="020B0604030504040204" pitchFamily="50" charset="-128"/>
                <a:ea typeface="メイリオ" panose="020B0604030504040204" pitchFamily="50" charset="-128"/>
              </a:rPr>
              <a:t>	</a:t>
            </a:r>
            <a:r>
              <a:rPr lang="ja-JP" altLang="en-US" sz="1400" dirty="0" smtClean="0">
                <a:latin typeface="メイリオ" panose="020B0604030504040204" pitchFamily="50" charset="-128"/>
                <a:ea typeface="メイリオ" panose="020B0604030504040204" pitchFamily="50" charset="-128"/>
              </a:rPr>
              <a:t>６</a:t>
            </a:r>
            <a:endParaRPr lang="en-US" altLang="ja-JP" sz="1400" dirty="0" smtClean="0">
              <a:latin typeface="メイリオ" panose="020B0604030504040204" pitchFamily="50" charset="-128"/>
              <a:ea typeface="メイリオ" panose="020B0604030504040204" pitchFamily="50" charset="-128"/>
            </a:endParaRPr>
          </a:p>
          <a:p>
            <a:pPr>
              <a:lnSpc>
                <a:spcPct val="150000"/>
              </a:lnSpc>
              <a:tabLst>
                <a:tab pos="8696325" algn="r"/>
              </a:tabLst>
            </a:pPr>
            <a:r>
              <a:rPr lang="ja-JP" altLang="en-US" sz="1400" dirty="0" smtClean="0">
                <a:solidFill>
                  <a:srgbClr val="000000"/>
                </a:solidFill>
                <a:latin typeface="メイリオ" panose="020B0604030504040204" pitchFamily="50" charset="-128"/>
                <a:ea typeface="メイリオ" panose="020B0604030504040204" pitchFamily="50" charset="-128"/>
              </a:rPr>
              <a:t>第２章</a:t>
            </a:r>
            <a:r>
              <a:rPr lang="ja-JP" altLang="en-US" sz="1400" dirty="0">
                <a:solidFill>
                  <a:srgbClr val="000000"/>
                </a:solidFill>
                <a:latin typeface="メイリオ" panose="020B0604030504040204" pitchFamily="50" charset="-128"/>
                <a:ea typeface="メイリオ" panose="020B0604030504040204" pitchFamily="50" charset="-128"/>
              </a:rPr>
              <a:t>　基本的</a:t>
            </a:r>
            <a:r>
              <a:rPr lang="ja-JP" altLang="en-US" sz="1400" dirty="0" smtClean="0">
                <a:solidFill>
                  <a:srgbClr val="000000"/>
                </a:solidFill>
                <a:latin typeface="メイリオ" panose="020B0604030504040204" pitchFamily="50" charset="-128"/>
                <a:ea typeface="メイリオ" panose="020B0604030504040204" pitchFamily="50" charset="-128"/>
              </a:rPr>
              <a:t>事項</a:t>
            </a:r>
            <a:endParaRPr lang="en-US" altLang="ja-JP" sz="1400" dirty="0" smtClean="0">
              <a:solidFill>
                <a:srgbClr val="000000"/>
              </a:solidFill>
              <a:latin typeface="メイリオ" panose="020B0604030504040204" pitchFamily="50" charset="-128"/>
              <a:ea typeface="メイリオ" panose="020B0604030504040204" pitchFamily="50" charset="-128"/>
            </a:endParaRPr>
          </a:p>
          <a:p>
            <a:pPr>
              <a:lnSpc>
                <a:spcPct val="150000"/>
              </a:lnSpc>
              <a:tabLst>
                <a:tab pos="8696325" algn="r"/>
              </a:tabLst>
            </a:pPr>
            <a:r>
              <a:rPr lang="ja-JP" altLang="en-US" sz="1400" dirty="0" smtClean="0">
                <a:solidFill>
                  <a:srgbClr val="000000"/>
                </a:solidFill>
                <a:latin typeface="メイリオ" panose="020B0604030504040204" pitchFamily="50" charset="-128"/>
                <a:ea typeface="メイリオ" panose="020B0604030504040204" pitchFamily="50" charset="-128"/>
              </a:rPr>
              <a:t>　　</a:t>
            </a:r>
            <a:r>
              <a:rPr lang="ja-JP" altLang="en-US" sz="1400" dirty="0">
                <a:latin typeface="メイリオ" panose="020B0604030504040204" pitchFamily="50" charset="-128"/>
                <a:ea typeface="メイリオ" panose="020B0604030504040204" pitchFamily="50" charset="-128"/>
              </a:rPr>
              <a:t>１．方針の位置づけ（国・道の計画との関係</a:t>
            </a:r>
            <a:r>
              <a:rPr lang="ja-JP" altLang="en-US" sz="1400" dirty="0" smtClean="0">
                <a:latin typeface="メイリオ" panose="020B0604030504040204" pitchFamily="50" charset="-128"/>
                <a:ea typeface="メイリオ" panose="020B0604030504040204" pitchFamily="50" charset="-128"/>
              </a:rPr>
              <a:t>）</a:t>
            </a:r>
            <a:r>
              <a:rPr lang="en-US" altLang="ja-JP" sz="1400" u="dotted" baseline="40000" dirty="0" smtClean="0">
                <a:latin typeface="メイリオ" panose="020B0604030504040204" pitchFamily="50" charset="-128"/>
                <a:ea typeface="メイリオ" panose="020B0604030504040204" pitchFamily="50" charset="-128"/>
              </a:rPr>
              <a:t>	</a:t>
            </a:r>
            <a:r>
              <a:rPr lang="ja-JP" altLang="en-US" sz="1400" dirty="0" smtClean="0">
                <a:latin typeface="メイリオ" panose="020B0604030504040204" pitchFamily="50" charset="-128"/>
                <a:ea typeface="メイリオ" panose="020B0604030504040204" pitchFamily="50" charset="-128"/>
              </a:rPr>
              <a:t>７</a:t>
            </a:r>
            <a:endParaRPr lang="ja-JP" altLang="en-US" sz="1400" dirty="0">
              <a:latin typeface="メイリオ" panose="020B0604030504040204" pitchFamily="50" charset="-128"/>
              <a:ea typeface="メイリオ" panose="020B0604030504040204" pitchFamily="50" charset="-128"/>
            </a:endParaRPr>
          </a:p>
          <a:p>
            <a:pPr>
              <a:lnSpc>
                <a:spcPct val="150000"/>
              </a:lnSpc>
              <a:tabLst>
                <a:tab pos="8696325" algn="r"/>
              </a:tabLst>
            </a:pPr>
            <a:r>
              <a:rPr lang="ja-JP" altLang="en-US" sz="1400" dirty="0" smtClean="0">
                <a:solidFill>
                  <a:srgbClr val="000000"/>
                </a:solidFill>
                <a:latin typeface="メイリオ" panose="020B0604030504040204" pitchFamily="50" charset="-128"/>
                <a:ea typeface="メイリオ" panose="020B0604030504040204" pitchFamily="50" charset="-128"/>
              </a:rPr>
              <a:t>　　</a:t>
            </a:r>
            <a:r>
              <a:rPr lang="ja-JP" altLang="en-US" sz="1400" dirty="0">
                <a:latin typeface="メイリオ" panose="020B0604030504040204" pitchFamily="50" charset="-128"/>
                <a:ea typeface="メイリオ" panose="020B0604030504040204" pitchFamily="50" charset="-128"/>
              </a:rPr>
              <a:t>２．方針の</a:t>
            </a:r>
            <a:r>
              <a:rPr lang="ja-JP" altLang="en-US" sz="1400" dirty="0" smtClean="0">
                <a:latin typeface="メイリオ" panose="020B0604030504040204" pitchFamily="50" charset="-128"/>
                <a:ea typeface="メイリオ" panose="020B0604030504040204" pitchFamily="50" charset="-128"/>
              </a:rPr>
              <a:t>期間</a:t>
            </a:r>
            <a:r>
              <a:rPr lang="en-US" altLang="ja-JP" sz="1400" u="dotted" baseline="40000" dirty="0" smtClean="0">
                <a:latin typeface="メイリオ" panose="020B0604030504040204" pitchFamily="50" charset="-128"/>
                <a:ea typeface="メイリオ" panose="020B0604030504040204" pitchFamily="50" charset="-128"/>
              </a:rPr>
              <a:t>	</a:t>
            </a:r>
            <a:r>
              <a:rPr lang="ja-JP" altLang="en-US" sz="1400" dirty="0" smtClean="0">
                <a:latin typeface="メイリオ" panose="020B0604030504040204" pitchFamily="50" charset="-128"/>
                <a:ea typeface="メイリオ" panose="020B0604030504040204" pitchFamily="50" charset="-128"/>
              </a:rPr>
              <a:t>８</a:t>
            </a:r>
            <a:endParaRPr lang="en-US" altLang="ja-JP" sz="1400" dirty="0" smtClean="0">
              <a:latin typeface="メイリオ" panose="020B0604030504040204" pitchFamily="50" charset="-128"/>
              <a:ea typeface="メイリオ" panose="020B0604030504040204" pitchFamily="50" charset="-128"/>
            </a:endParaRPr>
          </a:p>
          <a:p>
            <a:pPr>
              <a:lnSpc>
                <a:spcPct val="150000"/>
              </a:lnSpc>
              <a:tabLst>
                <a:tab pos="8696325" algn="r"/>
              </a:tabLst>
            </a:pPr>
            <a:r>
              <a:rPr lang="ja-JP" altLang="en-US" sz="1400" dirty="0" smtClean="0">
                <a:latin typeface="メイリオ" panose="020B0604030504040204" pitchFamily="50" charset="-128"/>
                <a:ea typeface="メイリオ" panose="020B0604030504040204" pitchFamily="50" charset="-128"/>
              </a:rPr>
              <a:t>第３章</a:t>
            </a:r>
            <a:r>
              <a:rPr lang="ja-JP" altLang="en-US" sz="1400" dirty="0">
                <a:latin typeface="メイリオ" panose="020B0604030504040204" pitchFamily="50" charset="-128"/>
                <a:ea typeface="メイリオ" panose="020B0604030504040204" pitchFamily="50" charset="-128"/>
              </a:rPr>
              <a:t>　ＤＸ推進に向けた</a:t>
            </a:r>
            <a:r>
              <a:rPr lang="ja-JP" altLang="en-US" sz="1400" dirty="0" smtClean="0">
                <a:latin typeface="メイリオ" panose="020B0604030504040204" pitchFamily="50" charset="-128"/>
                <a:ea typeface="メイリオ" panose="020B0604030504040204" pitchFamily="50" charset="-128"/>
              </a:rPr>
              <a:t>取り組み</a:t>
            </a:r>
            <a:endParaRPr lang="en-US" altLang="ja-JP" sz="1400" dirty="0">
              <a:latin typeface="メイリオ" panose="020B0604030504040204" pitchFamily="50" charset="-128"/>
              <a:ea typeface="メイリオ" panose="020B0604030504040204" pitchFamily="50" charset="-128"/>
            </a:endParaRPr>
          </a:p>
          <a:p>
            <a:pPr>
              <a:lnSpc>
                <a:spcPct val="150000"/>
              </a:lnSpc>
              <a:tabLst>
                <a:tab pos="8696325" algn="r"/>
              </a:tabLst>
            </a:pPr>
            <a:r>
              <a:rPr lang="ja-JP" altLang="en-US" sz="1400" dirty="0" smtClean="0">
                <a:latin typeface="メイリオ" panose="020B0604030504040204" pitchFamily="50" charset="-128"/>
                <a:ea typeface="メイリオ" panose="020B0604030504040204" pitchFamily="50" charset="-128"/>
              </a:rPr>
              <a:t>　　</a:t>
            </a:r>
            <a:r>
              <a:rPr lang="ja-JP" altLang="en-US" sz="1400" dirty="0">
                <a:latin typeface="メイリオ" panose="020B0604030504040204" pitchFamily="50" charset="-128"/>
                <a:ea typeface="メイリオ" panose="020B0604030504040204" pitchFamily="50" charset="-128"/>
              </a:rPr>
              <a:t>１．重点的に</a:t>
            </a:r>
            <a:r>
              <a:rPr lang="ja-JP" altLang="en-US" sz="1400" dirty="0" smtClean="0">
                <a:latin typeface="メイリオ" panose="020B0604030504040204" pitchFamily="50" charset="-128"/>
                <a:ea typeface="メイリオ" panose="020B0604030504040204" pitchFamily="50" charset="-128"/>
              </a:rPr>
              <a:t>取</a:t>
            </a:r>
            <a:r>
              <a:rPr lang="ja-JP" altLang="en-US" sz="1400" dirty="0">
                <a:latin typeface="メイリオ" panose="020B0604030504040204" pitchFamily="50" charset="-128"/>
                <a:ea typeface="メイリオ" panose="020B0604030504040204" pitchFamily="50" charset="-128"/>
              </a:rPr>
              <a:t>り</a:t>
            </a:r>
            <a:r>
              <a:rPr lang="ja-JP" altLang="en-US" sz="1400" dirty="0" smtClean="0">
                <a:latin typeface="メイリオ" panose="020B0604030504040204" pitchFamily="50" charset="-128"/>
                <a:ea typeface="メイリオ" panose="020B0604030504040204" pitchFamily="50" charset="-128"/>
              </a:rPr>
              <a:t>組む事項</a:t>
            </a:r>
            <a:r>
              <a:rPr lang="en-US" altLang="ja-JP" sz="1400" u="dotted" baseline="40000" dirty="0" smtClean="0">
                <a:latin typeface="メイリオ" panose="020B0604030504040204" pitchFamily="50" charset="-128"/>
                <a:ea typeface="メイリオ" panose="020B0604030504040204" pitchFamily="50" charset="-128"/>
              </a:rPr>
              <a:t>	</a:t>
            </a:r>
            <a:r>
              <a:rPr lang="ja-JP" altLang="en-US" sz="1400" dirty="0" smtClean="0">
                <a:latin typeface="メイリオ" panose="020B0604030504040204" pitchFamily="50" charset="-128"/>
                <a:ea typeface="メイリオ" panose="020B0604030504040204" pitchFamily="50" charset="-128"/>
              </a:rPr>
              <a:t>９</a:t>
            </a:r>
            <a:endParaRPr lang="en-US" altLang="ja-JP" sz="1400" dirty="0" smtClean="0">
              <a:latin typeface="メイリオ" panose="020B0604030504040204" pitchFamily="50" charset="-128"/>
              <a:ea typeface="メイリオ" panose="020B0604030504040204" pitchFamily="50" charset="-128"/>
            </a:endParaRPr>
          </a:p>
          <a:p>
            <a:pPr>
              <a:lnSpc>
                <a:spcPct val="150000"/>
              </a:lnSpc>
              <a:tabLst>
                <a:tab pos="8696325" algn="r"/>
              </a:tabLst>
            </a:pPr>
            <a:r>
              <a:rPr lang="ja-JP" altLang="en-US" sz="1400" dirty="0" smtClean="0">
                <a:latin typeface="メイリオ" panose="020B0604030504040204" pitchFamily="50" charset="-128"/>
                <a:ea typeface="メイリオ" panose="020B0604030504040204" pitchFamily="50" charset="-128"/>
              </a:rPr>
              <a:t>　　２</a:t>
            </a:r>
            <a:r>
              <a:rPr lang="ja-JP" altLang="en-US" sz="1400" dirty="0">
                <a:latin typeface="メイリオ" panose="020B0604030504040204" pitchFamily="50" charset="-128"/>
                <a:ea typeface="メイリオ" panose="020B0604030504040204" pitchFamily="50" charset="-128"/>
              </a:rPr>
              <a:t>．自治体の</a:t>
            </a:r>
            <a:r>
              <a:rPr lang="en-US" altLang="ja-JP" sz="1400" dirty="0">
                <a:latin typeface="メイリオ" panose="020B0604030504040204" pitchFamily="50" charset="-128"/>
                <a:ea typeface="メイリオ" panose="020B0604030504040204" pitchFamily="50" charset="-128"/>
              </a:rPr>
              <a:t>DX</a:t>
            </a:r>
            <a:r>
              <a:rPr lang="ja-JP" altLang="en-US" sz="1400" dirty="0">
                <a:latin typeface="メイリオ" panose="020B0604030504040204" pitchFamily="50" charset="-128"/>
                <a:ea typeface="メイリオ" panose="020B0604030504040204" pitchFamily="50" charset="-128"/>
              </a:rPr>
              <a:t>と併せて取り組む</a:t>
            </a:r>
            <a:r>
              <a:rPr lang="ja-JP" altLang="en-US" sz="1400" dirty="0" smtClean="0">
                <a:latin typeface="メイリオ" panose="020B0604030504040204" pitchFamily="50" charset="-128"/>
                <a:ea typeface="メイリオ" panose="020B0604030504040204" pitchFamily="50" charset="-128"/>
              </a:rPr>
              <a:t>事項</a:t>
            </a:r>
            <a:r>
              <a:rPr lang="en-US" altLang="ja-JP" sz="1400" u="dotted" baseline="40000" dirty="0" smtClean="0">
                <a:latin typeface="メイリオ" panose="020B0604030504040204" pitchFamily="50" charset="-128"/>
                <a:ea typeface="メイリオ" panose="020B0604030504040204" pitchFamily="50" charset="-128"/>
              </a:rPr>
              <a:t>	</a:t>
            </a:r>
            <a:r>
              <a:rPr lang="ja-JP" altLang="en-US" sz="1400" dirty="0" smtClean="0">
                <a:latin typeface="メイリオ" panose="020B0604030504040204" pitchFamily="50" charset="-128"/>
                <a:ea typeface="メイリオ" panose="020B0604030504040204" pitchFamily="50" charset="-128"/>
              </a:rPr>
              <a:t>１２</a:t>
            </a:r>
            <a:endParaRPr lang="ja-JP" altLang="en-US" sz="1400" dirty="0">
              <a:latin typeface="メイリオ" panose="020B0604030504040204" pitchFamily="50" charset="-128"/>
              <a:ea typeface="メイリオ" panose="020B0604030504040204" pitchFamily="50" charset="-128"/>
            </a:endParaRPr>
          </a:p>
          <a:p>
            <a:pPr>
              <a:lnSpc>
                <a:spcPct val="150000"/>
              </a:lnSpc>
              <a:tabLst>
                <a:tab pos="8696325" algn="r"/>
              </a:tabLst>
            </a:pPr>
            <a:r>
              <a:rPr lang="ja-JP" altLang="en-US" sz="1400" dirty="0" smtClean="0">
                <a:latin typeface="メイリオ" panose="020B0604030504040204" pitchFamily="50" charset="-128"/>
                <a:ea typeface="メイリオ" panose="020B0604030504040204" pitchFamily="50" charset="-128"/>
              </a:rPr>
              <a:t>　　３</a:t>
            </a:r>
            <a:r>
              <a:rPr lang="ja-JP" altLang="en-US" sz="1400" dirty="0">
                <a:latin typeface="メイリオ" panose="020B0604030504040204" pitchFamily="50" charset="-128"/>
                <a:ea typeface="メイリオ" panose="020B0604030504040204" pitchFamily="50" charset="-128"/>
              </a:rPr>
              <a:t>．</a:t>
            </a:r>
            <a:r>
              <a:rPr lang="ja-JP" altLang="en-US" sz="1400" dirty="0" smtClean="0">
                <a:latin typeface="メイリオ" panose="020B0604030504040204" pitchFamily="50" charset="-128"/>
                <a:ea typeface="メイリオ" panose="020B0604030504040204" pitchFamily="50" charset="-128"/>
              </a:rPr>
              <a:t>その他</a:t>
            </a:r>
            <a:r>
              <a:rPr lang="en-US" altLang="ja-JP" sz="1400" u="dotted" baseline="40000" dirty="0" smtClean="0">
                <a:latin typeface="メイリオ" panose="020B0604030504040204" pitchFamily="50" charset="-128"/>
                <a:ea typeface="メイリオ" panose="020B0604030504040204" pitchFamily="50" charset="-128"/>
              </a:rPr>
              <a:t>	</a:t>
            </a:r>
            <a:r>
              <a:rPr lang="ja-JP" altLang="en-US" sz="1400" dirty="0" smtClean="0">
                <a:latin typeface="メイリオ" panose="020B0604030504040204" pitchFamily="50" charset="-128"/>
                <a:ea typeface="メイリオ" panose="020B0604030504040204" pitchFamily="50" charset="-128"/>
              </a:rPr>
              <a:t>１３</a:t>
            </a:r>
            <a:endParaRPr lang="ja-JP" altLang="en-US" sz="1400" dirty="0">
              <a:latin typeface="メイリオ" panose="020B0604030504040204" pitchFamily="50" charset="-128"/>
              <a:ea typeface="メイリオ" panose="020B0604030504040204" pitchFamily="50" charset="-128"/>
            </a:endParaRPr>
          </a:p>
          <a:p>
            <a:pPr>
              <a:lnSpc>
                <a:spcPct val="150000"/>
              </a:lnSpc>
              <a:tabLst>
                <a:tab pos="8696325" algn="r"/>
              </a:tabLst>
            </a:pPr>
            <a:r>
              <a:rPr lang="ja-JP" altLang="en-US" sz="1400" dirty="0" smtClean="0">
                <a:latin typeface="メイリオ" panose="020B0604030504040204" pitchFamily="50" charset="-128"/>
                <a:ea typeface="メイリオ" panose="020B0604030504040204" pitchFamily="50" charset="-128"/>
              </a:rPr>
              <a:t>　　４</a:t>
            </a:r>
            <a:r>
              <a:rPr lang="ja-JP" altLang="en-US" sz="1400" dirty="0">
                <a:latin typeface="メイリオ" panose="020B0604030504040204" pitchFamily="50" charset="-128"/>
                <a:ea typeface="メイリオ" panose="020B0604030504040204" pitchFamily="50" charset="-128"/>
              </a:rPr>
              <a:t>．</a:t>
            </a:r>
            <a:r>
              <a:rPr lang="ja-JP" altLang="en-US" sz="1400" dirty="0" smtClean="0">
                <a:latin typeface="メイリオ" panose="020B0604030504040204" pitchFamily="50" charset="-128"/>
                <a:ea typeface="メイリオ" panose="020B0604030504040204" pitchFamily="50" charset="-128"/>
              </a:rPr>
              <a:t>スケジュール</a:t>
            </a:r>
            <a:r>
              <a:rPr lang="en-US" altLang="ja-JP" sz="1400" u="dotted" baseline="40000" dirty="0" smtClean="0">
                <a:latin typeface="メイリオ" panose="020B0604030504040204" pitchFamily="50" charset="-128"/>
                <a:ea typeface="メイリオ" panose="020B0604030504040204" pitchFamily="50" charset="-128"/>
              </a:rPr>
              <a:t>	</a:t>
            </a:r>
            <a:r>
              <a:rPr lang="ja-JP" altLang="en-US" sz="1400" dirty="0" smtClean="0">
                <a:latin typeface="メイリオ" panose="020B0604030504040204" pitchFamily="50" charset="-128"/>
                <a:ea typeface="メイリオ" panose="020B0604030504040204" pitchFamily="50" charset="-128"/>
              </a:rPr>
              <a:t>１４</a:t>
            </a:r>
            <a:endParaRPr lang="ja-JP" altLang="en-US" sz="1400" dirty="0">
              <a:latin typeface="メイリオ" panose="020B0604030504040204" pitchFamily="50" charset="-128"/>
              <a:ea typeface="メイリオ" panose="020B0604030504040204" pitchFamily="50" charset="-128"/>
            </a:endParaRPr>
          </a:p>
          <a:p>
            <a:pPr>
              <a:lnSpc>
                <a:spcPct val="150000"/>
              </a:lnSpc>
              <a:tabLst>
                <a:tab pos="8696325" algn="r"/>
              </a:tabLst>
            </a:pPr>
            <a:r>
              <a:rPr lang="ja-JP" altLang="en-US" sz="1400" dirty="0" smtClean="0">
                <a:latin typeface="メイリオ" panose="020B0604030504040204" pitchFamily="50" charset="-128"/>
                <a:ea typeface="メイリオ" panose="020B0604030504040204" pitchFamily="50" charset="-128"/>
              </a:rPr>
              <a:t>第４章</a:t>
            </a:r>
            <a:r>
              <a:rPr lang="ja-JP" altLang="en-US" sz="1400" dirty="0">
                <a:latin typeface="メイリオ" panose="020B0604030504040204" pitchFamily="50" charset="-128"/>
                <a:ea typeface="メイリオ" panose="020B0604030504040204" pitchFamily="50" charset="-128"/>
              </a:rPr>
              <a:t>　推進の</a:t>
            </a:r>
            <a:r>
              <a:rPr lang="ja-JP" altLang="en-US" sz="1400" dirty="0" smtClean="0">
                <a:latin typeface="メイリオ" panose="020B0604030504040204" pitchFamily="50" charset="-128"/>
                <a:ea typeface="メイリオ" panose="020B0604030504040204" pitchFamily="50" charset="-128"/>
              </a:rPr>
              <a:t>体制</a:t>
            </a:r>
            <a:endParaRPr lang="en-US" altLang="ja-JP" sz="1400" dirty="0" smtClean="0">
              <a:latin typeface="メイリオ" panose="020B0604030504040204" pitchFamily="50" charset="-128"/>
              <a:ea typeface="メイリオ" panose="020B0604030504040204" pitchFamily="50" charset="-128"/>
            </a:endParaRPr>
          </a:p>
          <a:p>
            <a:pPr>
              <a:lnSpc>
                <a:spcPct val="150000"/>
              </a:lnSpc>
              <a:tabLst>
                <a:tab pos="8696325" algn="r"/>
              </a:tabLst>
            </a:pPr>
            <a:r>
              <a:rPr lang="ja-JP" altLang="en-US" sz="1400" dirty="0" smtClean="0">
                <a:latin typeface="メイリオ" panose="020B0604030504040204" pitchFamily="50" charset="-128"/>
                <a:ea typeface="メイリオ" panose="020B0604030504040204" pitchFamily="50" charset="-128"/>
              </a:rPr>
              <a:t>　　１．推進体制</a:t>
            </a:r>
            <a:r>
              <a:rPr lang="en-US" altLang="ja-JP" sz="1400" u="dotted" baseline="40000" dirty="0" smtClean="0">
                <a:latin typeface="メイリオ" panose="020B0604030504040204" pitchFamily="50" charset="-128"/>
                <a:ea typeface="メイリオ" panose="020B0604030504040204" pitchFamily="50" charset="-128"/>
              </a:rPr>
              <a:t>	</a:t>
            </a:r>
            <a:r>
              <a:rPr lang="ja-JP" altLang="en-US" sz="1400" dirty="0" smtClean="0">
                <a:latin typeface="メイリオ" panose="020B0604030504040204" pitchFamily="50" charset="-128"/>
                <a:ea typeface="メイリオ" panose="020B0604030504040204" pitchFamily="50" charset="-128"/>
              </a:rPr>
              <a:t>１５</a:t>
            </a:r>
            <a:endParaRPr lang="ja-JP" altLang="en-US" sz="1400" dirty="0">
              <a:latin typeface="メイリオ" panose="020B0604030504040204" pitchFamily="50" charset="-128"/>
              <a:ea typeface="メイリオ" panose="020B0604030504040204" pitchFamily="50" charset="-128"/>
            </a:endParaRPr>
          </a:p>
          <a:p>
            <a:pPr>
              <a:lnSpc>
                <a:spcPct val="150000"/>
              </a:lnSpc>
              <a:tabLst>
                <a:tab pos="8696325" algn="r"/>
              </a:tabLst>
            </a:pPr>
            <a:r>
              <a:rPr lang="ja-JP" altLang="en-US" sz="1400" dirty="0" smtClean="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用語集</a:t>
            </a:r>
            <a:r>
              <a:rPr lang="ja-JP" altLang="en-US" sz="1400" dirty="0" smtClean="0">
                <a:latin typeface="メイリオ" panose="020B0604030504040204" pitchFamily="50" charset="-128"/>
                <a:ea typeface="メイリオ" panose="020B0604030504040204" pitchFamily="50" charset="-128"/>
              </a:rPr>
              <a:t>）</a:t>
            </a:r>
            <a:r>
              <a:rPr lang="en-US" altLang="ja-JP" sz="1400" u="dotted" baseline="40000" dirty="0" smtClean="0">
                <a:latin typeface="メイリオ" panose="020B0604030504040204" pitchFamily="50" charset="-128"/>
                <a:ea typeface="メイリオ" panose="020B0604030504040204" pitchFamily="50" charset="-128"/>
              </a:rPr>
              <a:t>	</a:t>
            </a:r>
            <a:r>
              <a:rPr lang="ja-JP" altLang="en-US" sz="1400" dirty="0" smtClean="0">
                <a:latin typeface="メイリオ" panose="020B0604030504040204" pitchFamily="50" charset="-128"/>
                <a:ea typeface="メイリオ" panose="020B0604030504040204" pitchFamily="50" charset="-128"/>
              </a:rPr>
              <a:t>１６</a:t>
            </a:r>
            <a:endParaRPr lang="en-US" altLang="ja-JP" sz="1400" dirty="0" smtClean="0">
              <a:latin typeface="メイリオ" panose="020B0604030504040204" pitchFamily="50" charset="-128"/>
              <a:ea typeface="メイリオ" panose="020B0604030504040204" pitchFamily="50" charset="-128"/>
            </a:endParaRPr>
          </a:p>
          <a:p>
            <a:pPr>
              <a:lnSpc>
                <a:spcPct val="150000"/>
              </a:lnSpc>
              <a:tabLst>
                <a:tab pos="8696325" algn="r"/>
              </a:tabLst>
            </a:pPr>
            <a:endParaRPr lang="ja-JP" altLang="en-US" sz="14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9782335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82204" y="900311"/>
            <a:ext cx="8857224" cy="773399"/>
          </a:xfrm>
        </p:spPr>
        <p:txBody>
          <a:bodyPr>
            <a:normAutofit/>
          </a:bodyPr>
          <a:lstStyle/>
          <a:p>
            <a:r>
              <a:rPr lang="ja-JP" altLang="en-US" sz="2193" dirty="0">
                <a:latin typeface="メイリオ" panose="020B0604030504040204" pitchFamily="50" charset="-128"/>
                <a:ea typeface="メイリオ" panose="020B0604030504040204" pitchFamily="50" charset="-128"/>
              </a:rPr>
              <a:t>第１章　留萌市</a:t>
            </a:r>
            <a:r>
              <a:rPr lang="en-US" altLang="ja-JP" sz="2193" dirty="0">
                <a:latin typeface="メイリオ" panose="020B0604030504040204" pitchFamily="50" charset="-128"/>
                <a:ea typeface="メイリオ" panose="020B0604030504040204" pitchFamily="50" charset="-128"/>
              </a:rPr>
              <a:t>DX</a:t>
            </a:r>
            <a:r>
              <a:rPr lang="ja-JP" altLang="en-US" sz="2193" dirty="0">
                <a:latin typeface="メイリオ" panose="020B0604030504040204" pitchFamily="50" charset="-128"/>
                <a:ea typeface="メイリオ" panose="020B0604030504040204" pitchFamily="50" charset="-128"/>
              </a:rPr>
              <a:t>推進方針の策定にあたって</a:t>
            </a:r>
          </a:p>
        </p:txBody>
      </p:sp>
      <p:sp>
        <p:nvSpPr>
          <p:cNvPr id="3" name="コンテンツ プレースホルダー 2"/>
          <p:cNvSpPr>
            <a:spLocks noGrp="1"/>
          </p:cNvSpPr>
          <p:nvPr>
            <p:ph idx="1"/>
          </p:nvPr>
        </p:nvSpPr>
        <p:spPr>
          <a:xfrm>
            <a:off x="1418898" y="2432273"/>
            <a:ext cx="8259241" cy="1507265"/>
          </a:xfrm>
        </p:spPr>
        <p:txBody>
          <a:bodyPr>
            <a:noAutofit/>
          </a:bodyPr>
          <a:lstStyle/>
          <a:p>
            <a:pPr>
              <a:lnSpc>
                <a:spcPct val="150000"/>
              </a:lnSpc>
            </a:pPr>
            <a:r>
              <a:rPr lang="ja-JP" altLang="en-US" sz="1316" b="0" dirty="0" smtClean="0">
                <a:latin typeface="メイリオ" panose="020B0604030504040204" pitchFamily="50" charset="-128"/>
                <a:ea typeface="メイリオ" panose="020B0604030504040204" pitchFamily="50" charset="-128"/>
              </a:rPr>
              <a:t>　全国的</a:t>
            </a:r>
            <a:r>
              <a:rPr lang="ja-JP" altLang="en-US" sz="1316" b="0" dirty="0">
                <a:latin typeface="メイリオ" panose="020B0604030504040204" pitchFamily="50" charset="-128"/>
                <a:ea typeface="メイリオ" panose="020B0604030504040204" pitchFamily="50" charset="-128"/>
              </a:rPr>
              <a:t>に少子化による急速な人口減少と高齢化により労働力人口は今後大きく減少することが</a:t>
            </a:r>
            <a:r>
              <a:rPr lang="ja-JP" altLang="en-US" sz="1316" b="0" dirty="0" smtClean="0">
                <a:latin typeface="メイリオ" panose="020B0604030504040204" pitchFamily="50" charset="-128"/>
                <a:ea typeface="メイリオ" panose="020B0604030504040204" pitchFamily="50" charset="-128"/>
              </a:rPr>
              <a:t>予想され、 本市</a:t>
            </a:r>
            <a:r>
              <a:rPr lang="ja-JP" altLang="en-US" sz="1316" b="0" dirty="0">
                <a:latin typeface="メイリオ" panose="020B0604030504040204" pitchFamily="50" charset="-128"/>
                <a:ea typeface="メイリオ" panose="020B0604030504040204" pitchFamily="50" charset="-128"/>
              </a:rPr>
              <a:t>においても例外ではなく、</a:t>
            </a:r>
            <a:r>
              <a:rPr lang="en-US" altLang="ja-JP" sz="1316" b="0" dirty="0">
                <a:latin typeface="メイリオ" panose="020B0604030504040204" pitchFamily="50" charset="-128"/>
                <a:ea typeface="メイリオ" panose="020B0604030504040204" pitchFamily="50" charset="-128"/>
              </a:rPr>
              <a:t>2020</a:t>
            </a:r>
            <a:r>
              <a:rPr lang="ja-JP" altLang="en-US" sz="1316" b="0" dirty="0">
                <a:latin typeface="メイリオ" panose="020B0604030504040204" pitchFamily="50" charset="-128"/>
                <a:ea typeface="メイリオ" panose="020B0604030504040204" pitchFamily="50" charset="-128"/>
              </a:rPr>
              <a:t>年時点で</a:t>
            </a:r>
            <a:r>
              <a:rPr lang="en-US" altLang="ja-JP" sz="1316" b="0" dirty="0">
                <a:latin typeface="メイリオ" panose="020B0604030504040204" pitchFamily="50" charset="-128"/>
                <a:ea typeface="メイリオ" panose="020B0604030504040204" pitchFamily="50" charset="-128"/>
              </a:rPr>
              <a:t>20,114</a:t>
            </a:r>
            <a:r>
              <a:rPr lang="ja-JP" altLang="en-US" sz="1316" b="0" dirty="0">
                <a:latin typeface="メイリオ" panose="020B0604030504040204" pitchFamily="50" charset="-128"/>
                <a:ea typeface="メイリオ" panose="020B0604030504040204" pitchFamily="50" charset="-128"/>
              </a:rPr>
              <a:t>人となっており、地域経済や行政サービスへの影響が想定</a:t>
            </a:r>
            <a:r>
              <a:rPr lang="ja-JP" altLang="en-US" sz="1316" b="0" dirty="0" smtClean="0">
                <a:latin typeface="メイリオ" panose="020B0604030504040204" pitchFamily="50" charset="-128"/>
                <a:ea typeface="メイリオ" panose="020B0604030504040204" pitchFamily="50" charset="-128"/>
              </a:rPr>
              <a:t>されます。</a:t>
            </a:r>
            <a:r>
              <a:rPr lang="ja-JP" altLang="en-US" sz="1316" b="0" dirty="0">
                <a:latin typeface="メイリオ" panose="020B0604030504040204" pitchFamily="50" charset="-128"/>
                <a:ea typeface="メイリオ" panose="020B0604030504040204" pitchFamily="50" charset="-128"/>
              </a:rPr>
              <a:t>これらの課題解決に向けた取り組みを限られた</a:t>
            </a:r>
            <a:r>
              <a:rPr lang="ja-JP" altLang="en-US" sz="1316" b="0" dirty="0" smtClean="0">
                <a:latin typeface="メイリオ" panose="020B0604030504040204" pitchFamily="50" charset="-128"/>
                <a:ea typeface="メイリオ" panose="020B0604030504040204" pitchFamily="50" charset="-128"/>
              </a:rPr>
              <a:t>人的</a:t>
            </a:r>
            <a:r>
              <a:rPr lang="ja-JP" altLang="en-US" sz="1316" b="0" dirty="0">
                <a:latin typeface="メイリオ" panose="020B0604030504040204" pitchFamily="50" charset="-128"/>
                <a:ea typeface="メイリオ" panose="020B0604030504040204" pitchFamily="50" charset="-128"/>
              </a:rPr>
              <a:t>、</a:t>
            </a:r>
            <a:r>
              <a:rPr lang="ja-JP" altLang="en-US" sz="1316" b="0" dirty="0" smtClean="0">
                <a:latin typeface="メイリオ" panose="020B0604030504040204" pitchFamily="50" charset="-128"/>
                <a:ea typeface="メイリオ" panose="020B0604030504040204" pitchFamily="50" charset="-128"/>
              </a:rPr>
              <a:t>財的資源の</a:t>
            </a:r>
            <a:r>
              <a:rPr lang="ja-JP" altLang="en-US" sz="1316" b="0" dirty="0">
                <a:latin typeface="メイリオ" panose="020B0604030504040204" pitchFamily="50" charset="-128"/>
                <a:ea typeface="メイリオ" panose="020B0604030504040204" pitchFamily="50" charset="-128"/>
              </a:rPr>
              <a:t>中で実現するには、急速に進んでいくデジタル技術を活用し、住民サービスや行政運営の利便性向上及び効率化を図る必要があります。</a:t>
            </a:r>
          </a:p>
        </p:txBody>
      </p:sp>
      <p:grpSp>
        <p:nvGrpSpPr>
          <p:cNvPr id="6" name="グループ化 5"/>
          <p:cNvGrpSpPr/>
          <p:nvPr/>
        </p:nvGrpSpPr>
        <p:grpSpPr>
          <a:xfrm>
            <a:off x="2682404" y="4068663"/>
            <a:ext cx="5173003" cy="2880202"/>
            <a:chOff x="-3250566" y="1967346"/>
            <a:chExt cx="4504757" cy="3038591"/>
          </a:xfrm>
        </p:grpSpPr>
        <p:pic>
          <p:nvPicPr>
            <p:cNvPr id="7" name="図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50566" y="1967346"/>
              <a:ext cx="4504757" cy="2669222"/>
            </a:xfrm>
            <a:prstGeom prst="rect">
              <a:avLst/>
            </a:prstGeom>
            <a:noFill/>
            <a:ln>
              <a:noFill/>
            </a:ln>
          </p:spPr>
        </p:pic>
        <p:sp>
          <p:nvSpPr>
            <p:cNvPr id="8" name="テキスト ボックス 38"/>
            <p:cNvSpPr txBox="1"/>
            <p:nvPr/>
          </p:nvSpPr>
          <p:spPr>
            <a:xfrm>
              <a:off x="-2087464" y="4636568"/>
              <a:ext cx="2352675" cy="369369"/>
            </a:xfrm>
            <a:prstGeom prst="rect">
              <a:avLst/>
            </a:prstGeom>
            <a:noFill/>
            <a:ln w="6350">
              <a:noFill/>
            </a:ln>
          </p:spPr>
          <p:txBody>
            <a:bodyPr rot="0" spcFirstLastPara="0" vert="horz" wrap="square" lIns="80201" tIns="40100" rIns="80201" bIns="40100" numCol="1" spcCol="0" rtlCol="0" fromWordArt="0" anchor="t" anchorCtr="0" forceAA="0" compatLnSpc="1">
              <a:prstTxWarp prst="textNoShape">
                <a:avLst/>
              </a:prstTxWarp>
              <a:noAutofit/>
            </a:bodyPr>
            <a:lstStyle/>
            <a:p>
              <a:pPr marL="89113" indent="-89113" algn="ctr">
                <a:spcAft>
                  <a:spcPts val="0"/>
                </a:spcAft>
              </a:pPr>
              <a:r>
                <a:rPr lang="ja-JP" altLang="en-US" sz="1100" kern="100" dirty="0">
                  <a:latin typeface="メイリオ" panose="020B0604030504040204" pitchFamily="50" charset="-128"/>
                  <a:ea typeface="メイリオ" panose="020B0604030504040204" pitchFamily="50" charset="-128"/>
                  <a:cs typeface="Times New Roman" panose="02020603050405020304" pitchFamily="18" charset="0"/>
                </a:rPr>
                <a:t>＜図１ 本市の人口の推移＞</a:t>
              </a:r>
            </a:p>
            <a:p>
              <a:pPr marL="89113" indent="-89113" algn="ctr">
                <a:spcAft>
                  <a:spcPts val="0"/>
                </a:spcAft>
              </a:pPr>
              <a:r>
                <a:rPr lang="ja-JP" altLang="en-US" sz="1100" kern="100" dirty="0">
                  <a:latin typeface="メイリオ" panose="020B0604030504040204" pitchFamily="50" charset="-128"/>
                  <a:ea typeface="メイリオ" panose="020B0604030504040204" pitchFamily="50" charset="-128"/>
                  <a:cs typeface="Times New Roman" panose="02020603050405020304" pitchFamily="18" charset="0"/>
                </a:rPr>
                <a:t>資料：第６次留萌市総合計画</a:t>
              </a:r>
            </a:p>
          </p:txBody>
        </p:sp>
      </p:grpSp>
      <p:sp>
        <p:nvSpPr>
          <p:cNvPr id="11" name="ページ数"/>
          <p:cNvSpPr txBox="1"/>
          <p:nvPr/>
        </p:nvSpPr>
        <p:spPr>
          <a:xfrm>
            <a:off x="9739427" y="6370562"/>
            <a:ext cx="331392" cy="362279"/>
          </a:xfrm>
          <a:prstGeom prst="rect">
            <a:avLst/>
          </a:prstGeom>
          <a:noFill/>
        </p:spPr>
        <p:txBody>
          <a:bodyPr wrap="square" rtlCol="0">
            <a:spAutoFit/>
          </a:bodyPr>
          <a:lstStyle/>
          <a:p>
            <a:r>
              <a:rPr lang="en-US" altLang="ja-JP" sz="1754" dirty="0">
                <a:solidFill>
                  <a:schemeClr val="bg1"/>
                </a:solidFill>
              </a:rPr>
              <a:t>1</a:t>
            </a:r>
            <a:endParaRPr lang="ja-JP" altLang="en-US" sz="1754" dirty="0">
              <a:solidFill>
                <a:schemeClr val="bg1"/>
              </a:solidFill>
            </a:endParaRPr>
          </a:p>
        </p:txBody>
      </p:sp>
      <p:sp>
        <p:nvSpPr>
          <p:cNvPr id="10" name="正方形/長方形 9"/>
          <p:cNvSpPr/>
          <p:nvPr/>
        </p:nvSpPr>
        <p:spPr>
          <a:xfrm>
            <a:off x="10070819" y="7237015"/>
            <a:ext cx="532465" cy="336391"/>
          </a:xfrm>
          <a:prstGeom prst="rect">
            <a:avLst/>
          </a:prstGeom>
          <a:solidFill>
            <a:srgbClr val="E4EDF8"/>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0" rIns="144000" bIns="25200" numCol="1" spcCol="0" rtlCol="0" fromWordArt="0" anchor="ctr" anchorCtr="0" forceAA="0" compatLnSpc="1">
            <a:prstTxWarp prst="textNoShape">
              <a:avLst/>
            </a:prstTxWarp>
            <a:noAutofit/>
          </a:bodyPr>
          <a:lstStyle/>
          <a:p>
            <a:pPr algn="ctr"/>
            <a:r>
              <a:rPr kumimoji="1" lang="ja-JP" altLang="en-US" sz="1000" dirty="0" smtClean="0">
                <a:solidFill>
                  <a:schemeClr val="tx1"/>
                </a:solidFill>
                <a:latin typeface="HGPｺﾞｼｯｸM" panose="020B0600000000000000" pitchFamily="50" charset="-128"/>
                <a:ea typeface="HGPｺﾞｼｯｸM" panose="020B0600000000000000" pitchFamily="50" charset="-128"/>
              </a:rPr>
              <a:t>１</a:t>
            </a:r>
          </a:p>
        </p:txBody>
      </p:sp>
      <p:sp>
        <p:nvSpPr>
          <p:cNvPr id="9" name="コンテンツ プレースホルダー 2"/>
          <p:cNvSpPr txBox="1">
            <a:spLocks/>
          </p:cNvSpPr>
          <p:nvPr/>
        </p:nvSpPr>
        <p:spPr>
          <a:xfrm>
            <a:off x="1091109" y="1774332"/>
            <a:ext cx="8713208" cy="350115"/>
          </a:xfrm>
        </p:spPr>
        <p:txBody>
          <a:bodyPr>
            <a:noAutofit/>
          </a:bodyPr>
          <a:lstStyle>
            <a:lvl1pPr algn="l" defTabSz="1042988" rtl="0" fontAlgn="base">
              <a:spcBef>
                <a:spcPct val="20000"/>
              </a:spcBef>
              <a:spcAft>
                <a:spcPct val="0"/>
              </a:spcAft>
              <a:defRPr kumimoji="1" lang="ja-JP" altLang="en-US" sz="2100" b="1" kern="1200">
                <a:solidFill>
                  <a:srgbClr val="000000"/>
                </a:solidFill>
                <a:latin typeface="ＭＳ Ｐゴシック" panose="020B0600070205080204" pitchFamily="50" charset="-128"/>
                <a:ea typeface="ＭＳ Ｐゴシック" panose="020B0600070205080204" pitchFamily="50" charset="-128"/>
                <a:cs typeface="+mn-cs"/>
              </a:defRPr>
            </a:lvl1pPr>
            <a:lvl2pPr algn="l" defTabSz="1042988" rtl="0" fontAlgn="base">
              <a:spcBef>
                <a:spcPct val="20000"/>
              </a:spcBef>
              <a:spcAft>
                <a:spcPct val="0"/>
              </a:spcAft>
              <a:defRPr kumimoji="1" lang="ja-JP" altLang="en-US" sz="1900" kern="1200">
                <a:solidFill>
                  <a:srgbClr val="000000"/>
                </a:solidFill>
                <a:latin typeface="ＭＳ Ｐゴシック" panose="020B0600070205080204" pitchFamily="50" charset="-128"/>
                <a:ea typeface="ＭＳ Ｐゴシック" panose="020B0600070205080204" pitchFamily="50" charset="-128"/>
                <a:cs typeface="+mn-cs"/>
              </a:defRPr>
            </a:lvl2pPr>
            <a:lvl3pPr marL="282575" algn="l" defTabSz="1042988" rtl="0" fontAlgn="base">
              <a:spcBef>
                <a:spcPct val="20000"/>
              </a:spcBef>
              <a:spcAft>
                <a:spcPct val="0"/>
              </a:spcAft>
              <a:defRPr kumimoji="1" lang="ja-JP" altLang="en-US" sz="1700" kern="1200">
                <a:solidFill>
                  <a:srgbClr val="000000"/>
                </a:solidFill>
                <a:latin typeface="ＭＳ Ｐゴシック" panose="020B0600070205080204" pitchFamily="50" charset="-128"/>
                <a:ea typeface="ＭＳ Ｐゴシック" panose="020B0600070205080204" pitchFamily="50" charset="-128"/>
                <a:cs typeface="+mn-cs"/>
              </a:defRPr>
            </a:lvl3pPr>
            <a:lvl4pPr marL="471488" algn="l" defTabSz="1042988" rtl="0" fontAlgn="base">
              <a:spcBef>
                <a:spcPct val="20000"/>
              </a:spcBef>
              <a:spcAft>
                <a:spcPct val="0"/>
              </a:spcAft>
              <a:defRPr kumimoji="1" lang="ja-JP" altLang="en-US" sz="1500" kern="1200">
                <a:solidFill>
                  <a:srgbClr val="000000"/>
                </a:solidFill>
                <a:latin typeface="ＭＳ Ｐゴシック" panose="020B0600070205080204" pitchFamily="50" charset="-128"/>
                <a:ea typeface="ＭＳ Ｐゴシック" panose="020B0600070205080204" pitchFamily="50" charset="-128"/>
                <a:cs typeface="+mn-cs"/>
              </a:defRPr>
            </a:lvl4pPr>
            <a:lvl5pPr marL="660400" algn="l" defTabSz="1042988" rtl="0" fontAlgn="base">
              <a:spcBef>
                <a:spcPct val="20000"/>
              </a:spcBef>
              <a:spcAft>
                <a:spcPct val="0"/>
              </a:spcAft>
              <a:defRPr kumimoji="1" lang="ja-JP" altLang="en-US" sz="1500" kern="1200">
                <a:solidFill>
                  <a:srgbClr val="000000"/>
                </a:solidFill>
                <a:latin typeface="ＭＳ Ｐゴシック" panose="020B0600070205080204" pitchFamily="50" charset="-128"/>
                <a:ea typeface="ＭＳ Ｐゴシック" panose="020B0600070205080204" pitchFamily="50" charset="-128"/>
                <a:cs typeface="+mn-cs"/>
              </a:defRPr>
            </a:lvl5pPr>
            <a:lvl6pPr marL="2868401" indent="-260763" algn="l" defTabSz="1043055" rtl="0" eaLnBrk="1" latinLnBrk="0" hangingPunct="1">
              <a:spcBef>
                <a:spcPct val="20000"/>
              </a:spcBef>
              <a:buFont typeface="Arial" pitchFamily="34" charset="0"/>
              <a:buChar char="•"/>
              <a:defRPr kumimoji="1" sz="2300" kern="1200">
                <a:solidFill>
                  <a:schemeClr val="tx1"/>
                </a:solidFill>
                <a:latin typeface="+mn-lt"/>
                <a:ea typeface="+mn-ea"/>
                <a:cs typeface="+mn-cs"/>
              </a:defRPr>
            </a:lvl6pPr>
            <a:lvl7pPr marL="3389928" indent="-260763" algn="l" defTabSz="1043055" rtl="0" eaLnBrk="1" latinLnBrk="0" hangingPunct="1">
              <a:spcBef>
                <a:spcPct val="20000"/>
              </a:spcBef>
              <a:buFont typeface="Arial" pitchFamily="34" charset="0"/>
              <a:buChar char="•"/>
              <a:defRPr kumimoji="1" sz="2300" kern="1200">
                <a:solidFill>
                  <a:schemeClr val="tx1"/>
                </a:solidFill>
                <a:latin typeface="+mn-lt"/>
                <a:ea typeface="+mn-ea"/>
                <a:cs typeface="+mn-cs"/>
              </a:defRPr>
            </a:lvl7pPr>
            <a:lvl8pPr marL="3911455" indent="-260763" algn="l" defTabSz="1043055" rtl="0" eaLnBrk="1" latinLnBrk="0" hangingPunct="1">
              <a:spcBef>
                <a:spcPct val="20000"/>
              </a:spcBef>
              <a:buFont typeface="Arial" pitchFamily="34" charset="0"/>
              <a:buChar char="•"/>
              <a:defRPr kumimoji="1" sz="2300" kern="1200">
                <a:solidFill>
                  <a:schemeClr val="tx1"/>
                </a:solidFill>
                <a:latin typeface="+mn-lt"/>
                <a:ea typeface="+mn-ea"/>
                <a:cs typeface="+mn-cs"/>
              </a:defRPr>
            </a:lvl8pPr>
            <a:lvl9pPr marL="4432982" indent="-260763" algn="l" defTabSz="1043055" rtl="0" eaLnBrk="1" latinLnBrk="0" hangingPunct="1">
              <a:spcBef>
                <a:spcPct val="20000"/>
              </a:spcBef>
              <a:buFont typeface="Arial" pitchFamily="34" charset="0"/>
              <a:buChar char="•"/>
              <a:defRPr kumimoji="1" sz="2300" kern="1200">
                <a:solidFill>
                  <a:schemeClr val="tx1"/>
                </a:solidFill>
                <a:latin typeface="+mn-lt"/>
                <a:ea typeface="+mn-ea"/>
                <a:cs typeface="+mn-cs"/>
              </a:defRPr>
            </a:lvl9pPr>
          </a:lstStyle>
          <a:p>
            <a:pPr eaLnBrk="1" hangingPunct="1"/>
            <a:r>
              <a:rPr lang="ja-JP" altLang="en-US" sz="1750" dirty="0" smtClean="0">
                <a:latin typeface="メイリオ" panose="020B0604030504040204" pitchFamily="50" charset="-128"/>
                <a:ea typeface="メイリオ" panose="020B0604030504040204" pitchFamily="50" charset="-128"/>
              </a:rPr>
              <a:t>１．策定の背景（社会環境の変化）</a:t>
            </a:r>
          </a:p>
        </p:txBody>
      </p:sp>
      <p:sp>
        <p:nvSpPr>
          <p:cNvPr id="12" name="コンテンツ プレースホルダー 2"/>
          <p:cNvSpPr txBox="1">
            <a:spLocks/>
          </p:cNvSpPr>
          <p:nvPr/>
        </p:nvSpPr>
        <p:spPr>
          <a:xfrm>
            <a:off x="1191915" y="2095754"/>
            <a:ext cx="8713208" cy="360158"/>
          </a:xfrm>
        </p:spPr>
        <p:txBody>
          <a:bodyPr>
            <a:noAutofit/>
          </a:bodyPr>
          <a:lstStyle>
            <a:lvl1pPr algn="l" defTabSz="1042988" rtl="0" fontAlgn="base">
              <a:spcBef>
                <a:spcPct val="20000"/>
              </a:spcBef>
              <a:spcAft>
                <a:spcPct val="0"/>
              </a:spcAft>
              <a:defRPr kumimoji="1" lang="ja-JP" altLang="en-US" sz="2100" b="1" kern="1200">
                <a:solidFill>
                  <a:srgbClr val="000000"/>
                </a:solidFill>
                <a:latin typeface="ＭＳ Ｐゴシック" panose="020B0600070205080204" pitchFamily="50" charset="-128"/>
                <a:ea typeface="ＭＳ Ｐゴシック" panose="020B0600070205080204" pitchFamily="50" charset="-128"/>
                <a:cs typeface="+mn-cs"/>
              </a:defRPr>
            </a:lvl1pPr>
            <a:lvl2pPr algn="l" defTabSz="1042988" rtl="0" fontAlgn="base">
              <a:spcBef>
                <a:spcPct val="20000"/>
              </a:spcBef>
              <a:spcAft>
                <a:spcPct val="0"/>
              </a:spcAft>
              <a:defRPr kumimoji="1" lang="ja-JP" altLang="en-US" sz="1900" kern="1200">
                <a:solidFill>
                  <a:srgbClr val="000000"/>
                </a:solidFill>
                <a:latin typeface="ＭＳ Ｐゴシック" panose="020B0600070205080204" pitchFamily="50" charset="-128"/>
                <a:ea typeface="ＭＳ Ｐゴシック" panose="020B0600070205080204" pitchFamily="50" charset="-128"/>
                <a:cs typeface="+mn-cs"/>
              </a:defRPr>
            </a:lvl2pPr>
            <a:lvl3pPr marL="282575" algn="l" defTabSz="1042988" rtl="0" fontAlgn="base">
              <a:spcBef>
                <a:spcPct val="20000"/>
              </a:spcBef>
              <a:spcAft>
                <a:spcPct val="0"/>
              </a:spcAft>
              <a:defRPr kumimoji="1" lang="ja-JP" altLang="en-US" sz="1700" kern="1200">
                <a:solidFill>
                  <a:srgbClr val="000000"/>
                </a:solidFill>
                <a:latin typeface="ＭＳ Ｐゴシック" panose="020B0600070205080204" pitchFamily="50" charset="-128"/>
                <a:ea typeface="ＭＳ Ｐゴシック" panose="020B0600070205080204" pitchFamily="50" charset="-128"/>
                <a:cs typeface="+mn-cs"/>
              </a:defRPr>
            </a:lvl3pPr>
            <a:lvl4pPr marL="471488" algn="l" defTabSz="1042988" rtl="0" fontAlgn="base">
              <a:spcBef>
                <a:spcPct val="20000"/>
              </a:spcBef>
              <a:spcAft>
                <a:spcPct val="0"/>
              </a:spcAft>
              <a:defRPr kumimoji="1" lang="ja-JP" altLang="en-US" sz="1500" kern="1200">
                <a:solidFill>
                  <a:srgbClr val="000000"/>
                </a:solidFill>
                <a:latin typeface="ＭＳ Ｐゴシック" panose="020B0600070205080204" pitchFamily="50" charset="-128"/>
                <a:ea typeface="ＭＳ Ｐゴシック" panose="020B0600070205080204" pitchFamily="50" charset="-128"/>
                <a:cs typeface="+mn-cs"/>
              </a:defRPr>
            </a:lvl4pPr>
            <a:lvl5pPr marL="660400" algn="l" defTabSz="1042988" rtl="0" fontAlgn="base">
              <a:spcBef>
                <a:spcPct val="20000"/>
              </a:spcBef>
              <a:spcAft>
                <a:spcPct val="0"/>
              </a:spcAft>
              <a:defRPr kumimoji="1" lang="ja-JP" altLang="en-US" sz="1500" kern="1200">
                <a:solidFill>
                  <a:srgbClr val="000000"/>
                </a:solidFill>
                <a:latin typeface="ＭＳ Ｐゴシック" panose="020B0600070205080204" pitchFamily="50" charset="-128"/>
                <a:ea typeface="ＭＳ Ｐゴシック" panose="020B0600070205080204" pitchFamily="50" charset="-128"/>
                <a:cs typeface="+mn-cs"/>
              </a:defRPr>
            </a:lvl5pPr>
            <a:lvl6pPr marL="2868401" indent="-260763" algn="l" defTabSz="1043055" rtl="0" eaLnBrk="1" latinLnBrk="0" hangingPunct="1">
              <a:spcBef>
                <a:spcPct val="20000"/>
              </a:spcBef>
              <a:buFont typeface="Arial" pitchFamily="34" charset="0"/>
              <a:buChar char="•"/>
              <a:defRPr kumimoji="1" sz="2300" kern="1200">
                <a:solidFill>
                  <a:schemeClr val="tx1"/>
                </a:solidFill>
                <a:latin typeface="+mn-lt"/>
                <a:ea typeface="+mn-ea"/>
                <a:cs typeface="+mn-cs"/>
              </a:defRPr>
            </a:lvl6pPr>
            <a:lvl7pPr marL="3389928" indent="-260763" algn="l" defTabSz="1043055" rtl="0" eaLnBrk="1" latinLnBrk="0" hangingPunct="1">
              <a:spcBef>
                <a:spcPct val="20000"/>
              </a:spcBef>
              <a:buFont typeface="Arial" pitchFamily="34" charset="0"/>
              <a:buChar char="•"/>
              <a:defRPr kumimoji="1" sz="2300" kern="1200">
                <a:solidFill>
                  <a:schemeClr val="tx1"/>
                </a:solidFill>
                <a:latin typeface="+mn-lt"/>
                <a:ea typeface="+mn-ea"/>
                <a:cs typeface="+mn-cs"/>
              </a:defRPr>
            </a:lvl7pPr>
            <a:lvl8pPr marL="3911455" indent="-260763" algn="l" defTabSz="1043055" rtl="0" eaLnBrk="1" latinLnBrk="0" hangingPunct="1">
              <a:spcBef>
                <a:spcPct val="20000"/>
              </a:spcBef>
              <a:buFont typeface="Arial" pitchFamily="34" charset="0"/>
              <a:buChar char="•"/>
              <a:defRPr kumimoji="1" sz="2300" kern="1200">
                <a:solidFill>
                  <a:schemeClr val="tx1"/>
                </a:solidFill>
                <a:latin typeface="+mn-lt"/>
                <a:ea typeface="+mn-ea"/>
                <a:cs typeface="+mn-cs"/>
              </a:defRPr>
            </a:lvl8pPr>
            <a:lvl9pPr marL="4432982" indent="-260763" algn="l" defTabSz="1043055" rtl="0" eaLnBrk="1" latinLnBrk="0" hangingPunct="1">
              <a:spcBef>
                <a:spcPct val="20000"/>
              </a:spcBef>
              <a:buFont typeface="Arial" pitchFamily="34" charset="0"/>
              <a:buChar char="•"/>
              <a:defRPr kumimoji="1" sz="2300" kern="1200">
                <a:solidFill>
                  <a:schemeClr val="tx1"/>
                </a:solidFill>
                <a:latin typeface="+mn-lt"/>
                <a:ea typeface="+mn-ea"/>
                <a:cs typeface="+mn-cs"/>
              </a:defRPr>
            </a:lvl9pPr>
          </a:lstStyle>
          <a:p>
            <a:pPr eaLnBrk="1" hangingPunct="1">
              <a:lnSpc>
                <a:spcPct val="150000"/>
              </a:lnSpc>
            </a:pPr>
            <a:r>
              <a:rPr lang="ja-JP" altLang="en-US" sz="1316" dirty="0" smtClean="0">
                <a:latin typeface="メイリオ" panose="020B0604030504040204" pitchFamily="50" charset="-128"/>
                <a:ea typeface="メイリオ" panose="020B0604030504040204" pitchFamily="50" charset="-128"/>
              </a:rPr>
              <a:t>（１）人口・労働力の減少</a:t>
            </a:r>
          </a:p>
        </p:txBody>
      </p:sp>
    </p:spTree>
    <p:extLst>
      <p:ext uri="{BB962C8B-B14F-4D97-AF65-F5344CB8AC3E}">
        <p14:creationId xmlns:p14="http://schemas.microsoft.com/office/powerpoint/2010/main" val="38943740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コンテンツ プレースホルダー 2"/>
          <p:cNvSpPr txBox="1">
            <a:spLocks/>
          </p:cNvSpPr>
          <p:nvPr/>
        </p:nvSpPr>
        <p:spPr>
          <a:xfrm>
            <a:off x="1418898" y="3348583"/>
            <a:ext cx="8259241" cy="3168352"/>
          </a:xfrm>
        </p:spPr>
        <p:txBody>
          <a:bodyPr>
            <a:noAutofit/>
          </a:bodyPr>
          <a:lstStyle>
            <a:lvl1pPr algn="l" defTabSz="1042988" rtl="0" fontAlgn="base">
              <a:spcBef>
                <a:spcPct val="20000"/>
              </a:spcBef>
              <a:spcAft>
                <a:spcPct val="0"/>
              </a:spcAft>
              <a:defRPr kumimoji="1" lang="ja-JP" altLang="en-US" sz="2100" b="1" kern="1200">
                <a:solidFill>
                  <a:srgbClr val="000000"/>
                </a:solidFill>
                <a:latin typeface="ＭＳ Ｐゴシック" panose="020B0600070205080204" pitchFamily="50" charset="-128"/>
                <a:ea typeface="ＭＳ Ｐゴシック" panose="020B0600070205080204" pitchFamily="50" charset="-128"/>
                <a:cs typeface="+mn-cs"/>
              </a:defRPr>
            </a:lvl1pPr>
            <a:lvl2pPr algn="l" defTabSz="1042988" rtl="0" fontAlgn="base">
              <a:spcBef>
                <a:spcPct val="20000"/>
              </a:spcBef>
              <a:spcAft>
                <a:spcPct val="0"/>
              </a:spcAft>
              <a:defRPr kumimoji="1" lang="ja-JP" altLang="en-US" sz="1900" kern="1200">
                <a:solidFill>
                  <a:srgbClr val="000000"/>
                </a:solidFill>
                <a:latin typeface="ＭＳ Ｐゴシック" panose="020B0600070205080204" pitchFamily="50" charset="-128"/>
                <a:ea typeface="ＭＳ Ｐゴシック" panose="020B0600070205080204" pitchFamily="50" charset="-128"/>
                <a:cs typeface="+mn-cs"/>
              </a:defRPr>
            </a:lvl2pPr>
            <a:lvl3pPr marL="282575" algn="l" defTabSz="1042988" rtl="0" fontAlgn="base">
              <a:spcBef>
                <a:spcPct val="20000"/>
              </a:spcBef>
              <a:spcAft>
                <a:spcPct val="0"/>
              </a:spcAft>
              <a:defRPr kumimoji="1" lang="ja-JP" altLang="en-US" sz="1700" kern="1200">
                <a:solidFill>
                  <a:srgbClr val="000000"/>
                </a:solidFill>
                <a:latin typeface="ＭＳ Ｐゴシック" panose="020B0600070205080204" pitchFamily="50" charset="-128"/>
                <a:ea typeface="ＭＳ Ｐゴシック" panose="020B0600070205080204" pitchFamily="50" charset="-128"/>
                <a:cs typeface="+mn-cs"/>
              </a:defRPr>
            </a:lvl3pPr>
            <a:lvl4pPr marL="471488" algn="l" defTabSz="1042988" rtl="0" fontAlgn="base">
              <a:spcBef>
                <a:spcPct val="20000"/>
              </a:spcBef>
              <a:spcAft>
                <a:spcPct val="0"/>
              </a:spcAft>
              <a:defRPr kumimoji="1" lang="ja-JP" altLang="en-US" sz="1500" kern="1200">
                <a:solidFill>
                  <a:srgbClr val="000000"/>
                </a:solidFill>
                <a:latin typeface="ＭＳ Ｐゴシック" panose="020B0600070205080204" pitchFamily="50" charset="-128"/>
                <a:ea typeface="ＭＳ Ｐゴシック" panose="020B0600070205080204" pitchFamily="50" charset="-128"/>
                <a:cs typeface="+mn-cs"/>
              </a:defRPr>
            </a:lvl4pPr>
            <a:lvl5pPr marL="660400" algn="l" defTabSz="1042988" rtl="0" fontAlgn="base">
              <a:spcBef>
                <a:spcPct val="20000"/>
              </a:spcBef>
              <a:spcAft>
                <a:spcPct val="0"/>
              </a:spcAft>
              <a:defRPr kumimoji="1" lang="ja-JP" altLang="en-US" sz="1500" kern="1200">
                <a:solidFill>
                  <a:srgbClr val="000000"/>
                </a:solidFill>
                <a:latin typeface="ＭＳ Ｐゴシック" panose="020B0600070205080204" pitchFamily="50" charset="-128"/>
                <a:ea typeface="ＭＳ Ｐゴシック" panose="020B0600070205080204" pitchFamily="50" charset="-128"/>
                <a:cs typeface="+mn-cs"/>
              </a:defRPr>
            </a:lvl5pPr>
            <a:lvl6pPr marL="2868401" indent="-260763" algn="l" defTabSz="1043055" rtl="0" eaLnBrk="1" latinLnBrk="0" hangingPunct="1">
              <a:spcBef>
                <a:spcPct val="20000"/>
              </a:spcBef>
              <a:buFont typeface="Arial" pitchFamily="34" charset="0"/>
              <a:buChar char="•"/>
              <a:defRPr kumimoji="1" sz="2300" kern="1200">
                <a:solidFill>
                  <a:schemeClr val="tx1"/>
                </a:solidFill>
                <a:latin typeface="+mn-lt"/>
                <a:ea typeface="+mn-ea"/>
                <a:cs typeface="+mn-cs"/>
              </a:defRPr>
            </a:lvl6pPr>
            <a:lvl7pPr marL="3389928" indent="-260763" algn="l" defTabSz="1043055" rtl="0" eaLnBrk="1" latinLnBrk="0" hangingPunct="1">
              <a:spcBef>
                <a:spcPct val="20000"/>
              </a:spcBef>
              <a:buFont typeface="Arial" pitchFamily="34" charset="0"/>
              <a:buChar char="•"/>
              <a:defRPr kumimoji="1" sz="2300" kern="1200">
                <a:solidFill>
                  <a:schemeClr val="tx1"/>
                </a:solidFill>
                <a:latin typeface="+mn-lt"/>
                <a:ea typeface="+mn-ea"/>
                <a:cs typeface="+mn-cs"/>
              </a:defRPr>
            </a:lvl7pPr>
            <a:lvl8pPr marL="3911455" indent="-260763" algn="l" defTabSz="1043055" rtl="0" eaLnBrk="1" latinLnBrk="0" hangingPunct="1">
              <a:spcBef>
                <a:spcPct val="20000"/>
              </a:spcBef>
              <a:buFont typeface="Arial" pitchFamily="34" charset="0"/>
              <a:buChar char="•"/>
              <a:defRPr kumimoji="1" sz="2300" kern="1200">
                <a:solidFill>
                  <a:schemeClr val="tx1"/>
                </a:solidFill>
                <a:latin typeface="+mn-lt"/>
                <a:ea typeface="+mn-ea"/>
                <a:cs typeface="+mn-cs"/>
              </a:defRPr>
            </a:lvl8pPr>
            <a:lvl9pPr marL="4432982" indent="-260763" algn="l" defTabSz="1043055" rtl="0" eaLnBrk="1" latinLnBrk="0" hangingPunct="1">
              <a:spcBef>
                <a:spcPct val="20000"/>
              </a:spcBef>
              <a:buFont typeface="Arial" pitchFamily="34" charset="0"/>
              <a:buChar char="•"/>
              <a:defRPr kumimoji="1" sz="2300" kern="1200">
                <a:solidFill>
                  <a:schemeClr val="tx1"/>
                </a:solidFill>
                <a:latin typeface="+mn-lt"/>
                <a:ea typeface="+mn-ea"/>
                <a:cs typeface="+mn-cs"/>
              </a:defRPr>
            </a:lvl9pPr>
          </a:lstStyle>
          <a:p>
            <a:pPr eaLnBrk="1" hangingPunct="1">
              <a:lnSpc>
                <a:spcPct val="150000"/>
              </a:lnSpc>
            </a:pPr>
            <a:r>
              <a:rPr lang="ja-JP" altLang="en-US" sz="1316" b="0" dirty="0">
                <a:latin typeface="メイリオ" panose="020B0604030504040204" pitchFamily="50" charset="-128"/>
                <a:ea typeface="メイリオ" panose="020B0604030504040204" pitchFamily="50" charset="-128"/>
              </a:rPr>
              <a:t>　昨今、 </a:t>
            </a:r>
            <a:r>
              <a:rPr lang="en-US" altLang="ja-JP" sz="1316" b="0" dirty="0">
                <a:latin typeface="メイリオ" panose="020B0604030504040204" pitchFamily="50" charset="-128"/>
                <a:ea typeface="メイリオ" panose="020B0604030504040204" pitchFamily="50" charset="-128"/>
              </a:rPr>
              <a:t>ICT</a:t>
            </a:r>
            <a:r>
              <a:rPr lang="ja-JP" altLang="en-US" sz="1316" b="0" dirty="0">
                <a:latin typeface="メイリオ" panose="020B0604030504040204" pitchFamily="50" charset="-128"/>
                <a:ea typeface="メイリオ" panose="020B0604030504040204" pitchFamily="50" charset="-128"/>
              </a:rPr>
              <a:t>の進展がすさまじいスピードで進み、スマートフォンや タブレット端末機器の普及に伴い、誰もが簡単に情報を収集・発信できるようになりました 。また 、 </a:t>
            </a:r>
            <a:r>
              <a:rPr lang="en-US" altLang="ja-JP" sz="1316" b="0" dirty="0" err="1">
                <a:latin typeface="メイリオ" panose="020B0604030504040204" pitchFamily="50" charset="-128"/>
                <a:ea typeface="メイリオ" panose="020B0604030504040204" pitchFamily="50" charset="-128"/>
              </a:rPr>
              <a:t>IoT</a:t>
            </a:r>
            <a:r>
              <a:rPr lang="ja-JP" altLang="en-US" sz="1316" b="0" dirty="0">
                <a:latin typeface="メイリオ" panose="020B0604030504040204" pitchFamily="50" charset="-128"/>
                <a:ea typeface="メイリオ" panose="020B0604030504040204" pitchFamily="50" charset="-128"/>
              </a:rPr>
              <a:t>や </a:t>
            </a:r>
            <a:r>
              <a:rPr lang="en-US" altLang="ja-JP" sz="1316" b="0" dirty="0">
                <a:latin typeface="メイリオ" panose="020B0604030504040204" pitchFamily="50" charset="-128"/>
                <a:ea typeface="メイリオ" panose="020B0604030504040204" pitchFamily="50" charset="-128"/>
              </a:rPr>
              <a:t>AI </a:t>
            </a:r>
            <a:r>
              <a:rPr lang="ja-JP" altLang="en-US" sz="1316" b="0" dirty="0">
                <a:latin typeface="メイリオ" panose="020B0604030504040204" pitchFamily="50" charset="-128"/>
                <a:ea typeface="メイリオ" panose="020B0604030504040204" pitchFamily="50" charset="-128"/>
              </a:rPr>
              <a:t>・ </a:t>
            </a:r>
            <a:r>
              <a:rPr lang="en-US" altLang="ja-JP" sz="1316" b="0" dirty="0">
                <a:latin typeface="メイリオ" panose="020B0604030504040204" pitchFamily="50" charset="-128"/>
                <a:ea typeface="メイリオ" panose="020B0604030504040204" pitchFamily="50" charset="-128"/>
              </a:rPr>
              <a:t>RPA</a:t>
            </a:r>
            <a:r>
              <a:rPr lang="ja-JP" altLang="en-US" sz="1316" b="0" dirty="0">
                <a:latin typeface="メイリオ" panose="020B0604030504040204" pitchFamily="50" charset="-128"/>
                <a:ea typeface="メイリオ" panose="020B0604030504040204" pitchFamily="50" charset="-128"/>
              </a:rPr>
              <a:t>の導入、 ビッグデータの活用が広がるなど、 </a:t>
            </a:r>
            <a:r>
              <a:rPr lang="en-US" altLang="ja-JP" sz="1316" b="0" dirty="0">
                <a:latin typeface="メイリオ" panose="020B0604030504040204" pitchFamily="50" charset="-128"/>
                <a:ea typeface="メイリオ" panose="020B0604030504040204" pitchFamily="50" charset="-128"/>
              </a:rPr>
              <a:t>ICT</a:t>
            </a:r>
            <a:r>
              <a:rPr lang="ja-JP" altLang="en-US" sz="1316" b="0" dirty="0">
                <a:latin typeface="メイリオ" panose="020B0604030504040204" pitchFamily="50" charset="-128"/>
                <a:ea typeface="メイリオ" panose="020B0604030504040204" pitchFamily="50" charset="-128"/>
              </a:rPr>
              <a:t>の進展が</a:t>
            </a:r>
            <a:r>
              <a:rPr lang="ja-JP" altLang="en-US" sz="1316" b="0" dirty="0" smtClean="0">
                <a:latin typeface="メイリオ" panose="020B0604030504040204" pitchFamily="50" charset="-128"/>
                <a:ea typeface="メイリオ" panose="020B0604030504040204" pitchFamily="50" charset="-128"/>
              </a:rPr>
              <a:t>民間</a:t>
            </a:r>
            <a:endParaRPr lang="en-US" altLang="ja-JP" sz="1316" b="0" dirty="0" smtClean="0">
              <a:latin typeface="メイリオ" panose="020B0604030504040204" pitchFamily="50" charset="-128"/>
              <a:ea typeface="メイリオ" panose="020B0604030504040204" pitchFamily="50" charset="-128"/>
            </a:endParaRPr>
          </a:p>
          <a:p>
            <a:pPr eaLnBrk="1" hangingPunct="1">
              <a:lnSpc>
                <a:spcPct val="150000"/>
              </a:lnSpc>
            </a:pPr>
            <a:r>
              <a:rPr lang="ja-JP" altLang="en-US" sz="1316" b="0" dirty="0" smtClean="0">
                <a:latin typeface="メイリオ" panose="020B0604030504040204" pitchFamily="50" charset="-128"/>
                <a:ea typeface="メイリオ" panose="020B0604030504040204" pitchFamily="50" charset="-128"/>
              </a:rPr>
              <a:t>事</a:t>
            </a:r>
            <a:r>
              <a:rPr lang="ja-JP" altLang="en-US" sz="1316" b="0" dirty="0">
                <a:latin typeface="メイリオ" panose="020B0604030504040204" pitchFamily="50" charset="-128"/>
                <a:ea typeface="メイリオ" panose="020B0604030504040204" pitchFamily="50" charset="-128"/>
              </a:rPr>
              <a:t>業者等の活動にも大きな影響を</a:t>
            </a:r>
            <a:r>
              <a:rPr lang="ja-JP" altLang="en-US" sz="1316" b="0" dirty="0" smtClean="0">
                <a:latin typeface="メイリオ" panose="020B0604030504040204" pitchFamily="50" charset="-128"/>
                <a:ea typeface="メイリオ" panose="020B0604030504040204" pitchFamily="50" charset="-128"/>
              </a:rPr>
              <a:t>与え</a:t>
            </a:r>
            <a:endParaRPr lang="en-US" altLang="ja-JP" sz="1316" b="0" dirty="0" smtClean="0">
              <a:latin typeface="メイリオ" panose="020B0604030504040204" pitchFamily="50" charset="-128"/>
              <a:ea typeface="メイリオ" panose="020B0604030504040204" pitchFamily="50" charset="-128"/>
            </a:endParaRPr>
          </a:p>
          <a:p>
            <a:pPr eaLnBrk="1" hangingPunct="1">
              <a:lnSpc>
                <a:spcPct val="150000"/>
              </a:lnSpc>
            </a:pPr>
            <a:r>
              <a:rPr lang="ja-JP" altLang="en-US" sz="1316" b="0" dirty="0" smtClean="0">
                <a:latin typeface="メイリオ" panose="020B0604030504040204" pitchFamily="50" charset="-128"/>
                <a:ea typeface="メイリオ" panose="020B0604030504040204" pitchFamily="50" charset="-128"/>
              </a:rPr>
              <a:t>ています </a:t>
            </a:r>
            <a:r>
              <a:rPr lang="ja-JP" altLang="en-US" sz="1316" b="0" dirty="0">
                <a:latin typeface="メイリオ" panose="020B0604030504040204" pitchFamily="50" charset="-128"/>
                <a:ea typeface="メイリオ" panose="020B0604030504040204" pitchFamily="50" charset="-128"/>
              </a:rPr>
              <a:t>。さらに</a:t>
            </a:r>
            <a:r>
              <a:rPr lang="ja-JP" altLang="en-US" sz="1316" b="0" dirty="0" smtClean="0">
                <a:latin typeface="メイリオ" panose="020B0604030504040204" pitchFamily="50" charset="-128"/>
                <a:ea typeface="メイリオ" panose="020B0604030504040204" pitchFamily="50" charset="-128"/>
              </a:rPr>
              <a:t>、５Ｇ</a:t>
            </a:r>
            <a:r>
              <a:rPr lang="ja-JP" altLang="en-US" sz="1316" b="0" dirty="0">
                <a:latin typeface="メイリオ" panose="020B0604030504040204" pitchFamily="50" charset="-128"/>
                <a:ea typeface="メイリオ" panose="020B0604030504040204" pitchFamily="50" charset="-128"/>
              </a:rPr>
              <a:t>が日本</a:t>
            </a:r>
            <a:r>
              <a:rPr lang="ja-JP" altLang="en-US" sz="1316" b="0" dirty="0" smtClean="0">
                <a:latin typeface="メイリオ" panose="020B0604030504040204" pitchFamily="50" charset="-128"/>
                <a:ea typeface="メイリオ" panose="020B0604030504040204" pitchFamily="50" charset="-128"/>
              </a:rPr>
              <a:t>でも</a:t>
            </a:r>
            <a:endParaRPr lang="en-US" altLang="ja-JP" sz="1316" b="0" dirty="0" smtClean="0">
              <a:latin typeface="メイリオ" panose="020B0604030504040204" pitchFamily="50" charset="-128"/>
              <a:ea typeface="メイリオ" panose="020B0604030504040204" pitchFamily="50" charset="-128"/>
            </a:endParaRPr>
          </a:p>
          <a:p>
            <a:pPr eaLnBrk="1" hangingPunct="1">
              <a:lnSpc>
                <a:spcPct val="150000"/>
              </a:lnSpc>
            </a:pPr>
            <a:r>
              <a:rPr lang="ja-JP" altLang="en-US" sz="1316" b="0" dirty="0" smtClean="0">
                <a:latin typeface="メイリオ" panose="020B0604030504040204" pitchFamily="50" charset="-128"/>
                <a:ea typeface="メイリオ" panose="020B0604030504040204" pitchFamily="50" charset="-128"/>
              </a:rPr>
              <a:t>商用化</a:t>
            </a:r>
            <a:r>
              <a:rPr lang="ja-JP" altLang="en-US" sz="1316" b="0" dirty="0">
                <a:latin typeface="メイリオ" panose="020B0604030504040204" pitchFamily="50" charset="-128"/>
                <a:ea typeface="メイリオ" panose="020B0604030504040204" pitchFamily="50" charset="-128"/>
              </a:rPr>
              <a:t>されたことで 、高速かつ</a:t>
            </a:r>
            <a:r>
              <a:rPr lang="ja-JP" altLang="en-US" sz="1316" b="0" dirty="0" smtClean="0">
                <a:latin typeface="メイリオ" panose="020B0604030504040204" pitchFamily="50" charset="-128"/>
                <a:ea typeface="メイリオ" panose="020B0604030504040204" pitchFamily="50" charset="-128"/>
              </a:rPr>
              <a:t>大容量</a:t>
            </a:r>
            <a:endParaRPr lang="en-US" altLang="ja-JP" sz="1316" b="0" dirty="0" smtClean="0">
              <a:latin typeface="メイリオ" panose="020B0604030504040204" pitchFamily="50" charset="-128"/>
              <a:ea typeface="メイリオ" panose="020B0604030504040204" pitchFamily="50" charset="-128"/>
            </a:endParaRPr>
          </a:p>
          <a:p>
            <a:pPr eaLnBrk="1" hangingPunct="1">
              <a:lnSpc>
                <a:spcPct val="150000"/>
              </a:lnSpc>
            </a:pPr>
            <a:r>
              <a:rPr lang="ja-JP" altLang="en-US" sz="1316" b="0" dirty="0" smtClean="0">
                <a:latin typeface="メイリオ" panose="020B0604030504040204" pitchFamily="50" charset="-128"/>
                <a:ea typeface="メイリオ" panose="020B0604030504040204" pitchFamily="50" charset="-128"/>
              </a:rPr>
              <a:t>の</a:t>
            </a:r>
            <a:r>
              <a:rPr lang="ja-JP" altLang="en-US" sz="1316" b="0" dirty="0">
                <a:latin typeface="メイリオ" panose="020B0604030504040204" pitchFamily="50" charset="-128"/>
                <a:ea typeface="メイリオ" panose="020B0604030504040204" pitchFamily="50" charset="-128"/>
              </a:rPr>
              <a:t>通信を瞬時に行えるようになるため</a:t>
            </a:r>
            <a:r>
              <a:rPr lang="ja-JP" altLang="en-US" sz="1316" b="0" dirty="0" smtClean="0">
                <a:latin typeface="メイリオ" panose="020B0604030504040204" pitchFamily="50" charset="-128"/>
                <a:ea typeface="メイリオ" panose="020B0604030504040204" pitchFamily="50" charset="-128"/>
              </a:rPr>
              <a:t>、</a:t>
            </a:r>
            <a:endParaRPr lang="en-US" altLang="ja-JP" sz="1316" b="0" dirty="0" smtClean="0">
              <a:latin typeface="メイリオ" panose="020B0604030504040204" pitchFamily="50" charset="-128"/>
              <a:ea typeface="メイリオ" panose="020B0604030504040204" pitchFamily="50" charset="-128"/>
            </a:endParaRPr>
          </a:p>
          <a:p>
            <a:pPr eaLnBrk="1" hangingPunct="1">
              <a:lnSpc>
                <a:spcPct val="150000"/>
              </a:lnSpc>
            </a:pPr>
            <a:r>
              <a:rPr lang="ja-JP" altLang="en-US" sz="1316" b="0" dirty="0" smtClean="0">
                <a:latin typeface="メイリオ" panose="020B0604030504040204" pitchFamily="50" charset="-128"/>
                <a:ea typeface="メイリオ" panose="020B0604030504040204" pitchFamily="50" charset="-128"/>
              </a:rPr>
              <a:t> </a:t>
            </a:r>
            <a:r>
              <a:rPr lang="en-US" altLang="ja-JP" sz="1316" b="0" dirty="0">
                <a:latin typeface="メイリオ" panose="020B0604030504040204" pitchFamily="50" charset="-128"/>
                <a:ea typeface="メイリオ" panose="020B0604030504040204" pitchFamily="50" charset="-128"/>
              </a:rPr>
              <a:t>ICT</a:t>
            </a:r>
            <a:r>
              <a:rPr lang="ja-JP" altLang="en-US" sz="1316" b="0" dirty="0">
                <a:latin typeface="メイリオ" panose="020B0604030504040204" pitchFamily="50" charset="-128"/>
                <a:ea typeface="メイリオ" panose="020B0604030504040204" pitchFamily="50" charset="-128"/>
              </a:rPr>
              <a:t>の活用がますます広がって</a:t>
            </a:r>
            <a:r>
              <a:rPr lang="ja-JP" altLang="en-US" sz="1316" b="0" dirty="0" smtClean="0">
                <a:latin typeface="メイリオ" panose="020B0604030504040204" pitchFamily="50" charset="-128"/>
                <a:ea typeface="メイリオ" panose="020B0604030504040204" pitchFamily="50" charset="-128"/>
              </a:rPr>
              <a:t>いくこ</a:t>
            </a:r>
            <a:endParaRPr lang="en-US" altLang="ja-JP" sz="1316" b="0" dirty="0" smtClean="0">
              <a:latin typeface="メイリオ" panose="020B0604030504040204" pitchFamily="50" charset="-128"/>
              <a:ea typeface="メイリオ" panose="020B0604030504040204" pitchFamily="50" charset="-128"/>
            </a:endParaRPr>
          </a:p>
          <a:p>
            <a:pPr eaLnBrk="1" hangingPunct="1">
              <a:lnSpc>
                <a:spcPct val="150000"/>
              </a:lnSpc>
            </a:pPr>
            <a:r>
              <a:rPr lang="ja-JP" altLang="en-US" sz="1316" b="0" dirty="0" err="1" smtClean="0">
                <a:latin typeface="メイリオ" panose="020B0604030504040204" pitchFamily="50" charset="-128"/>
                <a:ea typeface="メイリオ" panose="020B0604030504040204" pitchFamily="50" charset="-128"/>
              </a:rPr>
              <a:t>とが</a:t>
            </a:r>
            <a:r>
              <a:rPr lang="ja-JP" altLang="en-US" sz="1316" b="0" dirty="0" smtClean="0">
                <a:latin typeface="メイリオ" panose="020B0604030504040204" pitchFamily="50" charset="-128"/>
                <a:ea typeface="メイリオ" panose="020B0604030504040204" pitchFamily="50" charset="-128"/>
              </a:rPr>
              <a:t>見込まれます</a:t>
            </a:r>
            <a:r>
              <a:rPr lang="ja-JP" altLang="en-US" sz="1316" b="0" dirty="0">
                <a:latin typeface="メイリオ" panose="020B0604030504040204" pitchFamily="50" charset="-128"/>
                <a:ea typeface="メイリオ" panose="020B0604030504040204" pitchFamily="50" charset="-128"/>
              </a:rPr>
              <a:t>。</a:t>
            </a:r>
          </a:p>
        </p:txBody>
      </p:sp>
      <p:sp>
        <p:nvSpPr>
          <p:cNvPr id="12" name="正方形/長方形 11"/>
          <p:cNvSpPr/>
          <p:nvPr/>
        </p:nvSpPr>
        <p:spPr>
          <a:xfrm>
            <a:off x="10070819" y="7237015"/>
            <a:ext cx="532465" cy="336391"/>
          </a:xfrm>
          <a:prstGeom prst="rect">
            <a:avLst/>
          </a:prstGeom>
          <a:solidFill>
            <a:srgbClr val="E4EDF8"/>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0" rIns="144000" bIns="25200" numCol="1" spcCol="0" rtlCol="0" fromWordArt="0" anchor="ctr" anchorCtr="0" forceAA="0" compatLnSpc="1">
            <a:prstTxWarp prst="textNoShape">
              <a:avLst/>
            </a:prstTxWarp>
            <a:noAutofit/>
          </a:bodyPr>
          <a:lstStyle/>
          <a:p>
            <a:pPr algn="ctr"/>
            <a:r>
              <a:rPr lang="ja-JP" altLang="en-US" sz="1000" dirty="0">
                <a:solidFill>
                  <a:schemeClr val="tx1"/>
                </a:solidFill>
                <a:latin typeface="HGPｺﾞｼｯｸM" panose="020B0600000000000000" pitchFamily="50" charset="-128"/>
                <a:ea typeface="HGPｺﾞｼｯｸM" panose="020B0600000000000000" pitchFamily="50" charset="-128"/>
              </a:rPr>
              <a:t>２</a:t>
            </a:r>
            <a:endParaRPr kumimoji="1" lang="ja-JP" altLang="en-US" sz="1000" dirty="0" smtClean="0">
              <a:solidFill>
                <a:schemeClr val="tx1"/>
              </a:solidFill>
              <a:latin typeface="HGPｺﾞｼｯｸM" panose="020B0600000000000000" pitchFamily="50" charset="-128"/>
              <a:ea typeface="HGPｺﾞｼｯｸM" panose="020B0600000000000000" pitchFamily="50" charset="-128"/>
            </a:endParaRPr>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8628" y="4207735"/>
            <a:ext cx="4783330" cy="2165184"/>
          </a:xfrm>
          <a:prstGeom prst="rect">
            <a:avLst/>
          </a:prstGeom>
        </p:spPr>
      </p:pic>
      <p:sp>
        <p:nvSpPr>
          <p:cNvPr id="9" name="テキスト ボックス 38"/>
          <p:cNvSpPr txBox="1"/>
          <p:nvPr/>
        </p:nvSpPr>
        <p:spPr>
          <a:xfrm>
            <a:off x="5564952" y="6572859"/>
            <a:ext cx="2906665" cy="288032"/>
          </a:xfrm>
          <a:prstGeom prst="rect">
            <a:avLst/>
          </a:prstGeom>
          <a:noFill/>
          <a:ln w="6350">
            <a:noFill/>
          </a:ln>
        </p:spPr>
        <p:txBody>
          <a:bodyPr rot="0" spcFirstLastPara="0" vert="horz" wrap="square" lIns="80201" tIns="40100" rIns="80201" bIns="40100" numCol="1" spcCol="0" rtlCol="0" fromWordArt="0" anchor="t" anchorCtr="0" forceAA="0" compatLnSpc="1">
            <a:prstTxWarp prst="textNoShape">
              <a:avLst/>
            </a:prstTxWarp>
            <a:noAutofit/>
          </a:bodyPr>
          <a:lstStyle/>
          <a:p>
            <a:pPr marL="89113" indent="-89113" algn="ctr">
              <a:spcAft>
                <a:spcPts val="0"/>
              </a:spcAft>
            </a:pPr>
            <a:r>
              <a:rPr lang="ja-JP" altLang="en-US" sz="1100"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100" kern="100" dirty="0" smtClean="0">
                <a:latin typeface="メイリオ" panose="020B0604030504040204" pitchFamily="50" charset="-128"/>
                <a:ea typeface="メイリオ" panose="020B0604030504040204" pitchFamily="50" charset="-128"/>
                <a:cs typeface="Times New Roman" panose="02020603050405020304" pitchFamily="18" charset="0"/>
              </a:rPr>
              <a:t>図２インターネット利用率推移＞</a:t>
            </a:r>
            <a:endParaRPr lang="en-US" altLang="ja-JP" sz="1100" kern="100" dirty="0" smtClean="0">
              <a:latin typeface="メイリオ" panose="020B0604030504040204" pitchFamily="50" charset="-128"/>
              <a:ea typeface="メイリオ" panose="020B0604030504040204" pitchFamily="50" charset="-128"/>
              <a:cs typeface="Times New Roman" panose="02020603050405020304" pitchFamily="18" charset="0"/>
            </a:endParaRPr>
          </a:p>
          <a:p>
            <a:pPr marL="89113" indent="-89113" algn="ctr">
              <a:spcAft>
                <a:spcPts val="0"/>
              </a:spcAft>
            </a:pPr>
            <a:r>
              <a:rPr lang="ja-JP" altLang="en-US" sz="1100" kern="100" dirty="0" smtClean="0">
                <a:latin typeface="メイリオ" panose="020B0604030504040204" pitchFamily="50" charset="-128"/>
                <a:ea typeface="メイリオ" panose="020B0604030504040204" pitchFamily="50" charset="-128"/>
                <a:cs typeface="Times New Roman" panose="02020603050405020304" pitchFamily="18" charset="0"/>
              </a:rPr>
              <a:t>資料：</a:t>
            </a:r>
            <a:r>
              <a:rPr lang="zh-TW" altLang="en-US" sz="1100" kern="100" dirty="0">
                <a:latin typeface="メイリオ" panose="020B0604030504040204" pitchFamily="50" charset="-128"/>
                <a:ea typeface="メイリオ" panose="020B0604030504040204" pitchFamily="50" charset="-128"/>
                <a:cs typeface="Times New Roman" panose="02020603050405020304" pitchFamily="18" charset="0"/>
              </a:rPr>
              <a:t>総務省「通信利用動向調査</a:t>
            </a:r>
            <a:r>
              <a:rPr lang="zh-TW" altLang="en-US" sz="1100" kern="100" dirty="0" smtClean="0">
                <a:latin typeface="メイリオ" panose="020B0604030504040204" pitchFamily="50" charset="-128"/>
                <a:ea typeface="メイリオ" panose="020B0604030504040204" pitchFamily="50" charset="-128"/>
                <a:cs typeface="Times New Roman" panose="02020603050405020304" pitchFamily="18" charset="0"/>
              </a:rPr>
              <a:t>」</a:t>
            </a:r>
            <a:endParaRPr lang="en-US" altLang="zh-TW" sz="1100" kern="100" dirty="0" smtClean="0">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7" name="タイトル 1"/>
          <p:cNvSpPr txBox="1">
            <a:spLocks/>
          </p:cNvSpPr>
          <p:nvPr/>
        </p:nvSpPr>
        <p:spPr bwMode="auto">
          <a:xfrm>
            <a:off x="882204" y="900311"/>
            <a:ext cx="8857224" cy="773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normAutofit/>
          </a:bodyPr>
          <a:lstStyle>
            <a:lvl1pPr algn="l" defTabSz="1042988" rtl="0" fontAlgn="base">
              <a:spcBef>
                <a:spcPct val="0"/>
              </a:spcBef>
              <a:spcAft>
                <a:spcPct val="0"/>
              </a:spcAft>
              <a:defRPr kumimoji="1" sz="2400" b="1" kern="1200">
                <a:solidFill>
                  <a:srgbClr val="000000"/>
                </a:solidFill>
                <a:latin typeface="ＭＳ Ｐゴシック" panose="020B0600070205080204" pitchFamily="50" charset="-128"/>
                <a:ea typeface="ＭＳ Ｐゴシック" panose="020B0600070205080204" pitchFamily="50" charset="-128"/>
                <a:cs typeface="ＭＳ Ｐゴシック" panose="020B0600070205080204" pitchFamily="50" charset="-128"/>
              </a:defRPr>
            </a:lvl1pPr>
            <a:lvl2pPr algn="l" defTabSz="1042988" rtl="0" fontAlgn="base">
              <a:spcBef>
                <a:spcPct val="0"/>
              </a:spcBef>
              <a:spcAft>
                <a:spcPct val="0"/>
              </a:spcAft>
              <a:defRPr kumimoji="1" sz="2400" b="1">
                <a:solidFill>
                  <a:srgbClr val="000000"/>
                </a:solidFill>
                <a:latin typeface="ＭＳ Ｐゴシック" panose="020B0600070205080204" pitchFamily="50" charset="-128"/>
                <a:ea typeface="ＭＳ Ｐゴシック" panose="020B0600070205080204" pitchFamily="50" charset="-128"/>
              </a:defRPr>
            </a:lvl2pPr>
            <a:lvl3pPr algn="l" defTabSz="1042988" rtl="0" fontAlgn="base">
              <a:spcBef>
                <a:spcPct val="0"/>
              </a:spcBef>
              <a:spcAft>
                <a:spcPct val="0"/>
              </a:spcAft>
              <a:defRPr kumimoji="1" sz="2400" b="1">
                <a:solidFill>
                  <a:srgbClr val="000000"/>
                </a:solidFill>
                <a:latin typeface="ＭＳ Ｐゴシック" panose="020B0600070205080204" pitchFamily="50" charset="-128"/>
                <a:ea typeface="ＭＳ Ｐゴシック" panose="020B0600070205080204" pitchFamily="50" charset="-128"/>
              </a:defRPr>
            </a:lvl3pPr>
            <a:lvl4pPr algn="l" defTabSz="1042988" rtl="0" fontAlgn="base">
              <a:spcBef>
                <a:spcPct val="0"/>
              </a:spcBef>
              <a:spcAft>
                <a:spcPct val="0"/>
              </a:spcAft>
              <a:defRPr kumimoji="1" sz="2400" b="1">
                <a:solidFill>
                  <a:srgbClr val="000000"/>
                </a:solidFill>
                <a:latin typeface="ＭＳ Ｐゴシック" panose="020B0600070205080204" pitchFamily="50" charset="-128"/>
                <a:ea typeface="ＭＳ Ｐゴシック" panose="020B0600070205080204" pitchFamily="50" charset="-128"/>
              </a:defRPr>
            </a:lvl4pPr>
            <a:lvl5pPr algn="l" defTabSz="1042988" rtl="0" fontAlgn="base">
              <a:spcBef>
                <a:spcPct val="0"/>
              </a:spcBef>
              <a:spcAft>
                <a:spcPct val="0"/>
              </a:spcAft>
              <a:defRPr kumimoji="1" sz="2400" b="1">
                <a:solidFill>
                  <a:srgbClr val="000000"/>
                </a:solidFill>
                <a:latin typeface="ＭＳ Ｐゴシック" panose="020B0600070205080204" pitchFamily="50" charset="-128"/>
                <a:ea typeface="ＭＳ Ｐゴシック" panose="020B0600070205080204" pitchFamily="50" charset="-128"/>
              </a:defRPr>
            </a:lvl5pPr>
            <a:lvl6pPr marL="457200" algn="l" defTabSz="1042988" rtl="0" fontAlgn="base">
              <a:spcBef>
                <a:spcPct val="0"/>
              </a:spcBef>
              <a:spcAft>
                <a:spcPct val="0"/>
              </a:spcAft>
              <a:defRPr kumimoji="1" sz="2400" b="1">
                <a:solidFill>
                  <a:srgbClr val="000000"/>
                </a:solidFill>
                <a:latin typeface="ＭＳ Ｐゴシック" panose="020B0600070205080204" pitchFamily="50" charset="-128"/>
                <a:ea typeface="ＭＳ Ｐゴシック" panose="020B0600070205080204" pitchFamily="50" charset="-128"/>
              </a:defRPr>
            </a:lvl6pPr>
            <a:lvl7pPr marL="914400" algn="l" defTabSz="1042988" rtl="0" fontAlgn="base">
              <a:spcBef>
                <a:spcPct val="0"/>
              </a:spcBef>
              <a:spcAft>
                <a:spcPct val="0"/>
              </a:spcAft>
              <a:defRPr kumimoji="1" sz="2400" b="1">
                <a:solidFill>
                  <a:srgbClr val="000000"/>
                </a:solidFill>
                <a:latin typeface="ＭＳ Ｐゴシック" panose="020B0600070205080204" pitchFamily="50" charset="-128"/>
                <a:ea typeface="ＭＳ Ｐゴシック" panose="020B0600070205080204" pitchFamily="50" charset="-128"/>
              </a:defRPr>
            </a:lvl7pPr>
            <a:lvl8pPr marL="1371600" algn="l" defTabSz="1042988" rtl="0" fontAlgn="base">
              <a:spcBef>
                <a:spcPct val="0"/>
              </a:spcBef>
              <a:spcAft>
                <a:spcPct val="0"/>
              </a:spcAft>
              <a:defRPr kumimoji="1" sz="2400" b="1">
                <a:solidFill>
                  <a:srgbClr val="000000"/>
                </a:solidFill>
                <a:latin typeface="ＭＳ Ｐゴシック" panose="020B0600070205080204" pitchFamily="50" charset="-128"/>
                <a:ea typeface="ＭＳ Ｐゴシック" panose="020B0600070205080204" pitchFamily="50" charset="-128"/>
              </a:defRPr>
            </a:lvl8pPr>
            <a:lvl9pPr marL="1828800" algn="l" defTabSz="1042988" rtl="0" fontAlgn="base">
              <a:spcBef>
                <a:spcPct val="0"/>
              </a:spcBef>
              <a:spcAft>
                <a:spcPct val="0"/>
              </a:spcAft>
              <a:defRPr kumimoji="1" sz="2400" b="1">
                <a:solidFill>
                  <a:srgbClr val="000000"/>
                </a:solidFill>
                <a:latin typeface="ＭＳ Ｐゴシック" panose="020B0600070205080204" pitchFamily="50" charset="-128"/>
                <a:ea typeface="ＭＳ Ｐゴシック" panose="020B0600070205080204" pitchFamily="50" charset="-128"/>
              </a:defRPr>
            </a:lvl9pPr>
          </a:lstStyle>
          <a:p>
            <a:pPr eaLnBrk="1" hangingPunct="1"/>
            <a:r>
              <a:rPr lang="ja-JP" altLang="en-US" sz="2193" dirty="0" smtClean="0">
                <a:latin typeface="メイリオ" panose="020B0604030504040204" pitchFamily="50" charset="-128"/>
                <a:ea typeface="メイリオ" panose="020B0604030504040204" pitchFamily="50" charset="-128"/>
              </a:rPr>
              <a:t>第１章　留萌市</a:t>
            </a:r>
            <a:r>
              <a:rPr lang="en-US" altLang="ja-JP" sz="2193" dirty="0" smtClean="0">
                <a:latin typeface="メイリオ" panose="020B0604030504040204" pitchFamily="50" charset="-128"/>
                <a:ea typeface="メイリオ" panose="020B0604030504040204" pitchFamily="50" charset="-128"/>
              </a:rPr>
              <a:t>DX</a:t>
            </a:r>
            <a:r>
              <a:rPr lang="ja-JP" altLang="en-US" sz="2193" dirty="0" smtClean="0">
                <a:latin typeface="メイリオ" panose="020B0604030504040204" pitchFamily="50" charset="-128"/>
                <a:ea typeface="メイリオ" panose="020B0604030504040204" pitchFamily="50" charset="-128"/>
              </a:rPr>
              <a:t>推進方針の策定にあたって</a:t>
            </a:r>
            <a:endParaRPr lang="ja-JP" altLang="en-US" sz="2193" dirty="0">
              <a:latin typeface="メイリオ" panose="020B0604030504040204" pitchFamily="50" charset="-128"/>
              <a:ea typeface="メイリオ" panose="020B0604030504040204" pitchFamily="50" charset="-128"/>
            </a:endParaRPr>
          </a:p>
        </p:txBody>
      </p:sp>
      <p:sp>
        <p:nvSpPr>
          <p:cNvPr id="10" name="コンテンツ プレースホルダー 2"/>
          <p:cNvSpPr txBox="1">
            <a:spLocks/>
          </p:cNvSpPr>
          <p:nvPr/>
        </p:nvSpPr>
        <p:spPr>
          <a:xfrm>
            <a:off x="1091109" y="1774332"/>
            <a:ext cx="8713208" cy="350115"/>
          </a:xfrm>
        </p:spPr>
        <p:txBody>
          <a:bodyPr>
            <a:noAutofit/>
          </a:bodyPr>
          <a:lstStyle>
            <a:lvl1pPr algn="l" defTabSz="1042988" rtl="0" fontAlgn="base">
              <a:spcBef>
                <a:spcPct val="20000"/>
              </a:spcBef>
              <a:spcAft>
                <a:spcPct val="0"/>
              </a:spcAft>
              <a:defRPr kumimoji="1" lang="ja-JP" altLang="en-US" sz="2100" b="1" kern="1200">
                <a:solidFill>
                  <a:srgbClr val="000000"/>
                </a:solidFill>
                <a:latin typeface="ＭＳ Ｐゴシック" panose="020B0600070205080204" pitchFamily="50" charset="-128"/>
                <a:ea typeface="ＭＳ Ｐゴシック" panose="020B0600070205080204" pitchFamily="50" charset="-128"/>
                <a:cs typeface="+mn-cs"/>
              </a:defRPr>
            </a:lvl1pPr>
            <a:lvl2pPr algn="l" defTabSz="1042988" rtl="0" fontAlgn="base">
              <a:spcBef>
                <a:spcPct val="20000"/>
              </a:spcBef>
              <a:spcAft>
                <a:spcPct val="0"/>
              </a:spcAft>
              <a:defRPr kumimoji="1" lang="ja-JP" altLang="en-US" sz="1900" kern="1200">
                <a:solidFill>
                  <a:srgbClr val="000000"/>
                </a:solidFill>
                <a:latin typeface="ＭＳ Ｐゴシック" panose="020B0600070205080204" pitchFamily="50" charset="-128"/>
                <a:ea typeface="ＭＳ Ｐゴシック" panose="020B0600070205080204" pitchFamily="50" charset="-128"/>
                <a:cs typeface="+mn-cs"/>
              </a:defRPr>
            </a:lvl2pPr>
            <a:lvl3pPr marL="282575" algn="l" defTabSz="1042988" rtl="0" fontAlgn="base">
              <a:spcBef>
                <a:spcPct val="20000"/>
              </a:spcBef>
              <a:spcAft>
                <a:spcPct val="0"/>
              </a:spcAft>
              <a:defRPr kumimoji="1" lang="ja-JP" altLang="en-US" sz="1700" kern="1200">
                <a:solidFill>
                  <a:srgbClr val="000000"/>
                </a:solidFill>
                <a:latin typeface="ＭＳ Ｐゴシック" panose="020B0600070205080204" pitchFamily="50" charset="-128"/>
                <a:ea typeface="ＭＳ Ｐゴシック" panose="020B0600070205080204" pitchFamily="50" charset="-128"/>
                <a:cs typeface="+mn-cs"/>
              </a:defRPr>
            </a:lvl3pPr>
            <a:lvl4pPr marL="471488" algn="l" defTabSz="1042988" rtl="0" fontAlgn="base">
              <a:spcBef>
                <a:spcPct val="20000"/>
              </a:spcBef>
              <a:spcAft>
                <a:spcPct val="0"/>
              </a:spcAft>
              <a:defRPr kumimoji="1" lang="ja-JP" altLang="en-US" sz="1500" kern="1200">
                <a:solidFill>
                  <a:srgbClr val="000000"/>
                </a:solidFill>
                <a:latin typeface="ＭＳ Ｐゴシック" panose="020B0600070205080204" pitchFamily="50" charset="-128"/>
                <a:ea typeface="ＭＳ Ｐゴシック" panose="020B0600070205080204" pitchFamily="50" charset="-128"/>
                <a:cs typeface="+mn-cs"/>
              </a:defRPr>
            </a:lvl4pPr>
            <a:lvl5pPr marL="660400" algn="l" defTabSz="1042988" rtl="0" fontAlgn="base">
              <a:spcBef>
                <a:spcPct val="20000"/>
              </a:spcBef>
              <a:spcAft>
                <a:spcPct val="0"/>
              </a:spcAft>
              <a:defRPr kumimoji="1" lang="ja-JP" altLang="en-US" sz="1500" kern="1200">
                <a:solidFill>
                  <a:srgbClr val="000000"/>
                </a:solidFill>
                <a:latin typeface="ＭＳ Ｐゴシック" panose="020B0600070205080204" pitchFamily="50" charset="-128"/>
                <a:ea typeface="ＭＳ Ｐゴシック" panose="020B0600070205080204" pitchFamily="50" charset="-128"/>
                <a:cs typeface="+mn-cs"/>
              </a:defRPr>
            </a:lvl5pPr>
            <a:lvl6pPr marL="2868401" indent="-260763" algn="l" defTabSz="1043055" rtl="0" eaLnBrk="1" latinLnBrk="0" hangingPunct="1">
              <a:spcBef>
                <a:spcPct val="20000"/>
              </a:spcBef>
              <a:buFont typeface="Arial" pitchFamily="34" charset="0"/>
              <a:buChar char="•"/>
              <a:defRPr kumimoji="1" sz="2300" kern="1200">
                <a:solidFill>
                  <a:schemeClr val="tx1"/>
                </a:solidFill>
                <a:latin typeface="+mn-lt"/>
                <a:ea typeface="+mn-ea"/>
                <a:cs typeface="+mn-cs"/>
              </a:defRPr>
            </a:lvl6pPr>
            <a:lvl7pPr marL="3389928" indent="-260763" algn="l" defTabSz="1043055" rtl="0" eaLnBrk="1" latinLnBrk="0" hangingPunct="1">
              <a:spcBef>
                <a:spcPct val="20000"/>
              </a:spcBef>
              <a:buFont typeface="Arial" pitchFamily="34" charset="0"/>
              <a:buChar char="•"/>
              <a:defRPr kumimoji="1" sz="2300" kern="1200">
                <a:solidFill>
                  <a:schemeClr val="tx1"/>
                </a:solidFill>
                <a:latin typeface="+mn-lt"/>
                <a:ea typeface="+mn-ea"/>
                <a:cs typeface="+mn-cs"/>
              </a:defRPr>
            </a:lvl7pPr>
            <a:lvl8pPr marL="3911455" indent="-260763" algn="l" defTabSz="1043055" rtl="0" eaLnBrk="1" latinLnBrk="0" hangingPunct="1">
              <a:spcBef>
                <a:spcPct val="20000"/>
              </a:spcBef>
              <a:buFont typeface="Arial" pitchFamily="34" charset="0"/>
              <a:buChar char="•"/>
              <a:defRPr kumimoji="1" sz="2300" kern="1200">
                <a:solidFill>
                  <a:schemeClr val="tx1"/>
                </a:solidFill>
                <a:latin typeface="+mn-lt"/>
                <a:ea typeface="+mn-ea"/>
                <a:cs typeface="+mn-cs"/>
              </a:defRPr>
            </a:lvl8pPr>
            <a:lvl9pPr marL="4432982" indent="-260763" algn="l" defTabSz="1043055" rtl="0" eaLnBrk="1" latinLnBrk="0" hangingPunct="1">
              <a:spcBef>
                <a:spcPct val="20000"/>
              </a:spcBef>
              <a:buFont typeface="Arial" pitchFamily="34" charset="0"/>
              <a:buChar char="•"/>
              <a:defRPr kumimoji="1" sz="2300" kern="1200">
                <a:solidFill>
                  <a:schemeClr val="tx1"/>
                </a:solidFill>
                <a:latin typeface="+mn-lt"/>
                <a:ea typeface="+mn-ea"/>
                <a:cs typeface="+mn-cs"/>
              </a:defRPr>
            </a:lvl9pPr>
          </a:lstStyle>
          <a:p>
            <a:pPr eaLnBrk="1" hangingPunct="1"/>
            <a:r>
              <a:rPr lang="ja-JP" altLang="en-US" sz="1750" dirty="0" smtClean="0">
                <a:latin typeface="メイリオ" panose="020B0604030504040204" pitchFamily="50" charset="-128"/>
                <a:ea typeface="メイリオ" panose="020B0604030504040204" pitchFamily="50" charset="-128"/>
              </a:rPr>
              <a:t>１．策定の背景（社会環境の変化）</a:t>
            </a:r>
          </a:p>
        </p:txBody>
      </p:sp>
      <p:sp>
        <p:nvSpPr>
          <p:cNvPr id="11" name="コンテンツ プレースホルダー 2"/>
          <p:cNvSpPr txBox="1">
            <a:spLocks/>
          </p:cNvSpPr>
          <p:nvPr/>
        </p:nvSpPr>
        <p:spPr>
          <a:xfrm>
            <a:off x="1191915" y="2095754"/>
            <a:ext cx="8713208" cy="360158"/>
          </a:xfrm>
        </p:spPr>
        <p:txBody>
          <a:bodyPr>
            <a:noAutofit/>
          </a:bodyPr>
          <a:lstStyle>
            <a:lvl1pPr algn="l" defTabSz="1042988" rtl="0" fontAlgn="base">
              <a:spcBef>
                <a:spcPct val="20000"/>
              </a:spcBef>
              <a:spcAft>
                <a:spcPct val="0"/>
              </a:spcAft>
              <a:defRPr kumimoji="1" lang="ja-JP" altLang="en-US" sz="2100" b="1" kern="1200">
                <a:solidFill>
                  <a:srgbClr val="000000"/>
                </a:solidFill>
                <a:latin typeface="ＭＳ Ｐゴシック" panose="020B0600070205080204" pitchFamily="50" charset="-128"/>
                <a:ea typeface="ＭＳ Ｐゴシック" panose="020B0600070205080204" pitchFamily="50" charset="-128"/>
                <a:cs typeface="+mn-cs"/>
              </a:defRPr>
            </a:lvl1pPr>
            <a:lvl2pPr algn="l" defTabSz="1042988" rtl="0" fontAlgn="base">
              <a:spcBef>
                <a:spcPct val="20000"/>
              </a:spcBef>
              <a:spcAft>
                <a:spcPct val="0"/>
              </a:spcAft>
              <a:defRPr kumimoji="1" lang="ja-JP" altLang="en-US" sz="1900" kern="1200">
                <a:solidFill>
                  <a:srgbClr val="000000"/>
                </a:solidFill>
                <a:latin typeface="ＭＳ Ｐゴシック" panose="020B0600070205080204" pitchFamily="50" charset="-128"/>
                <a:ea typeface="ＭＳ Ｐゴシック" panose="020B0600070205080204" pitchFamily="50" charset="-128"/>
                <a:cs typeface="+mn-cs"/>
              </a:defRPr>
            </a:lvl2pPr>
            <a:lvl3pPr marL="282575" algn="l" defTabSz="1042988" rtl="0" fontAlgn="base">
              <a:spcBef>
                <a:spcPct val="20000"/>
              </a:spcBef>
              <a:spcAft>
                <a:spcPct val="0"/>
              </a:spcAft>
              <a:defRPr kumimoji="1" lang="ja-JP" altLang="en-US" sz="1700" kern="1200">
                <a:solidFill>
                  <a:srgbClr val="000000"/>
                </a:solidFill>
                <a:latin typeface="ＭＳ Ｐゴシック" panose="020B0600070205080204" pitchFamily="50" charset="-128"/>
                <a:ea typeface="ＭＳ Ｐゴシック" panose="020B0600070205080204" pitchFamily="50" charset="-128"/>
                <a:cs typeface="+mn-cs"/>
              </a:defRPr>
            </a:lvl3pPr>
            <a:lvl4pPr marL="471488" algn="l" defTabSz="1042988" rtl="0" fontAlgn="base">
              <a:spcBef>
                <a:spcPct val="20000"/>
              </a:spcBef>
              <a:spcAft>
                <a:spcPct val="0"/>
              </a:spcAft>
              <a:defRPr kumimoji="1" lang="ja-JP" altLang="en-US" sz="1500" kern="1200">
                <a:solidFill>
                  <a:srgbClr val="000000"/>
                </a:solidFill>
                <a:latin typeface="ＭＳ Ｐゴシック" panose="020B0600070205080204" pitchFamily="50" charset="-128"/>
                <a:ea typeface="ＭＳ Ｐゴシック" panose="020B0600070205080204" pitchFamily="50" charset="-128"/>
                <a:cs typeface="+mn-cs"/>
              </a:defRPr>
            </a:lvl4pPr>
            <a:lvl5pPr marL="660400" algn="l" defTabSz="1042988" rtl="0" fontAlgn="base">
              <a:spcBef>
                <a:spcPct val="20000"/>
              </a:spcBef>
              <a:spcAft>
                <a:spcPct val="0"/>
              </a:spcAft>
              <a:defRPr kumimoji="1" lang="ja-JP" altLang="en-US" sz="1500" kern="1200">
                <a:solidFill>
                  <a:srgbClr val="000000"/>
                </a:solidFill>
                <a:latin typeface="ＭＳ Ｐゴシック" panose="020B0600070205080204" pitchFamily="50" charset="-128"/>
                <a:ea typeface="ＭＳ Ｐゴシック" panose="020B0600070205080204" pitchFamily="50" charset="-128"/>
                <a:cs typeface="+mn-cs"/>
              </a:defRPr>
            </a:lvl5pPr>
            <a:lvl6pPr marL="2868401" indent="-260763" algn="l" defTabSz="1043055" rtl="0" eaLnBrk="1" latinLnBrk="0" hangingPunct="1">
              <a:spcBef>
                <a:spcPct val="20000"/>
              </a:spcBef>
              <a:buFont typeface="Arial" pitchFamily="34" charset="0"/>
              <a:buChar char="•"/>
              <a:defRPr kumimoji="1" sz="2300" kern="1200">
                <a:solidFill>
                  <a:schemeClr val="tx1"/>
                </a:solidFill>
                <a:latin typeface="+mn-lt"/>
                <a:ea typeface="+mn-ea"/>
                <a:cs typeface="+mn-cs"/>
              </a:defRPr>
            </a:lvl6pPr>
            <a:lvl7pPr marL="3389928" indent="-260763" algn="l" defTabSz="1043055" rtl="0" eaLnBrk="1" latinLnBrk="0" hangingPunct="1">
              <a:spcBef>
                <a:spcPct val="20000"/>
              </a:spcBef>
              <a:buFont typeface="Arial" pitchFamily="34" charset="0"/>
              <a:buChar char="•"/>
              <a:defRPr kumimoji="1" sz="2300" kern="1200">
                <a:solidFill>
                  <a:schemeClr val="tx1"/>
                </a:solidFill>
                <a:latin typeface="+mn-lt"/>
                <a:ea typeface="+mn-ea"/>
                <a:cs typeface="+mn-cs"/>
              </a:defRPr>
            </a:lvl7pPr>
            <a:lvl8pPr marL="3911455" indent="-260763" algn="l" defTabSz="1043055" rtl="0" eaLnBrk="1" latinLnBrk="0" hangingPunct="1">
              <a:spcBef>
                <a:spcPct val="20000"/>
              </a:spcBef>
              <a:buFont typeface="Arial" pitchFamily="34" charset="0"/>
              <a:buChar char="•"/>
              <a:defRPr kumimoji="1" sz="2300" kern="1200">
                <a:solidFill>
                  <a:schemeClr val="tx1"/>
                </a:solidFill>
                <a:latin typeface="+mn-lt"/>
                <a:ea typeface="+mn-ea"/>
                <a:cs typeface="+mn-cs"/>
              </a:defRPr>
            </a:lvl8pPr>
            <a:lvl9pPr marL="4432982" indent="-260763" algn="l" defTabSz="1043055" rtl="0" eaLnBrk="1" latinLnBrk="0" hangingPunct="1">
              <a:spcBef>
                <a:spcPct val="20000"/>
              </a:spcBef>
              <a:buFont typeface="Arial" pitchFamily="34" charset="0"/>
              <a:buChar char="•"/>
              <a:defRPr kumimoji="1" sz="2300" kern="1200">
                <a:solidFill>
                  <a:schemeClr val="tx1"/>
                </a:solidFill>
                <a:latin typeface="+mn-lt"/>
                <a:ea typeface="+mn-ea"/>
                <a:cs typeface="+mn-cs"/>
              </a:defRPr>
            </a:lvl9pPr>
          </a:lstStyle>
          <a:p>
            <a:pPr eaLnBrk="1" hangingPunct="1">
              <a:lnSpc>
                <a:spcPct val="150000"/>
              </a:lnSpc>
            </a:pPr>
            <a:r>
              <a:rPr lang="ja-JP" altLang="en-US" sz="1316" dirty="0" smtClean="0">
                <a:latin typeface="メイリオ" panose="020B0604030504040204" pitchFamily="50" charset="-128"/>
                <a:ea typeface="メイリオ" panose="020B0604030504040204" pitchFamily="50" charset="-128"/>
              </a:rPr>
              <a:t>（２）</a:t>
            </a:r>
            <a:r>
              <a:rPr lang="ja-JP" altLang="en-US" sz="1316" dirty="0">
                <a:latin typeface="メイリオ" panose="020B0604030504040204" pitchFamily="50" charset="-128"/>
                <a:ea typeface="メイリオ" panose="020B0604030504040204" pitchFamily="50" charset="-128"/>
              </a:rPr>
              <a:t>新型コロナウイルス感染症</a:t>
            </a:r>
          </a:p>
        </p:txBody>
      </p:sp>
      <p:sp>
        <p:nvSpPr>
          <p:cNvPr id="13" name="コンテンツ プレースホルダー 2"/>
          <p:cNvSpPr txBox="1">
            <a:spLocks/>
          </p:cNvSpPr>
          <p:nvPr/>
        </p:nvSpPr>
        <p:spPr>
          <a:xfrm>
            <a:off x="1418898" y="2422749"/>
            <a:ext cx="8259241" cy="688358"/>
          </a:xfrm>
        </p:spPr>
        <p:txBody>
          <a:bodyPr>
            <a:noAutofit/>
          </a:bodyPr>
          <a:lstStyle>
            <a:lvl1pPr algn="l" defTabSz="1042988" rtl="0" fontAlgn="base">
              <a:spcBef>
                <a:spcPct val="20000"/>
              </a:spcBef>
              <a:spcAft>
                <a:spcPct val="0"/>
              </a:spcAft>
              <a:defRPr kumimoji="1" lang="ja-JP" altLang="en-US" sz="2100" b="1" kern="1200">
                <a:solidFill>
                  <a:srgbClr val="000000"/>
                </a:solidFill>
                <a:latin typeface="ＭＳ Ｐゴシック" panose="020B0600070205080204" pitchFamily="50" charset="-128"/>
                <a:ea typeface="ＭＳ Ｐゴシック" panose="020B0600070205080204" pitchFamily="50" charset="-128"/>
                <a:cs typeface="+mn-cs"/>
              </a:defRPr>
            </a:lvl1pPr>
            <a:lvl2pPr algn="l" defTabSz="1042988" rtl="0" fontAlgn="base">
              <a:spcBef>
                <a:spcPct val="20000"/>
              </a:spcBef>
              <a:spcAft>
                <a:spcPct val="0"/>
              </a:spcAft>
              <a:defRPr kumimoji="1" lang="ja-JP" altLang="en-US" sz="1900" kern="1200">
                <a:solidFill>
                  <a:srgbClr val="000000"/>
                </a:solidFill>
                <a:latin typeface="ＭＳ Ｐゴシック" panose="020B0600070205080204" pitchFamily="50" charset="-128"/>
                <a:ea typeface="ＭＳ Ｐゴシック" panose="020B0600070205080204" pitchFamily="50" charset="-128"/>
                <a:cs typeface="+mn-cs"/>
              </a:defRPr>
            </a:lvl2pPr>
            <a:lvl3pPr marL="282575" algn="l" defTabSz="1042988" rtl="0" fontAlgn="base">
              <a:spcBef>
                <a:spcPct val="20000"/>
              </a:spcBef>
              <a:spcAft>
                <a:spcPct val="0"/>
              </a:spcAft>
              <a:defRPr kumimoji="1" lang="ja-JP" altLang="en-US" sz="1700" kern="1200">
                <a:solidFill>
                  <a:srgbClr val="000000"/>
                </a:solidFill>
                <a:latin typeface="ＭＳ Ｐゴシック" panose="020B0600070205080204" pitchFamily="50" charset="-128"/>
                <a:ea typeface="ＭＳ Ｐゴシック" panose="020B0600070205080204" pitchFamily="50" charset="-128"/>
                <a:cs typeface="+mn-cs"/>
              </a:defRPr>
            </a:lvl3pPr>
            <a:lvl4pPr marL="471488" algn="l" defTabSz="1042988" rtl="0" fontAlgn="base">
              <a:spcBef>
                <a:spcPct val="20000"/>
              </a:spcBef>
              <a:spcAft>
                <a:spcPct val="0"/>
              </a:spcAft>
              <a:defRPr kumimoji="1" lang="ja-JP" altLang="en-US" sz="1500" kern="1200">
                <a:solidFill>
                  <a:srgbClr val="000000"/>
                </a:solidFill>
                <a:latin typeface="ＭＳ Ｐゴシック" panose="020B0600070205080204" pitchFamily="50" charset="-128"/>
                <a:ea typeface="ＭＳ Ｐゴシック" panose="020B0600070205080204" pitchFamily="50" charset="-128"/>
                <a:cs typeface="+mn-cs"/>
              </a:defRPr>
            </a:lvl4pPr>
            <a:lvl5pPr marL="660400" algn="l" defTabSz="1042988" rtl="0" fontAlgn="base">
              <a:spcBef>
                <a:spcPct val="20000"/>
              </a:spcBef>
              <a:spcAft>
                <a:spcPct val="0"/>
              </a:spcAft>
              <a:defRPr kumimoji="1" lang="ja-JP" altLang="en-US" sz="1500" kern="1200">
                <a:solidFill>
                  <a:srgbClr val="000000"/>
                </a:solidFill>
                <a:latin typeface="ＭＳ Ｐゴシック" panose="020B0600070205080204" pitchFamily="50" charset="-128"/>
                <a:ea typeface="ＭＳ Ｐゴシック" panose="020B0600070205080204" pitchFamily="50" charset="-128"/>
                <a:cs typeface="+mn-cs"/>
              </a:defRPr>
            </a:lvl5pPr>
            <a:lvl6pPr marL="2868401" indent="-260763" algn="l" defTabSz="1043055" rtl="0" eaLnBrk="1" latinLnBrk="0" hangingPunct="1">
              <a:spcBef>
                <a:spcPct val="20000"/>
              </a:spcBef>
              <a:buFont typeface="Arial" pitchFamily="34" charset="0"/>
              <a:buChar char="•"/>
              <a:defRPr kumimoji="1" sz="2300" kern="1200">
                <a:solidFill>
                  <a:schemeClr val="tx1"/>
                </a:solidFill>
                <a:latin typeface="+mn-lt"/>
                <a:ea typeface="+mn-ea"/>
                <a:cs typeface="+mn-cs"/>
              </a:defRPr>
            </a:lvl6pPr>
            <a:lvl7pPr marL="3389928" indent="-260763" algn="l" defTabSz="1043055" rtl="0" eaLnBrk="1" latinLnBrk="0" hangingPunct="1">
              <a:spcBef>
                <a:spcPct val="20000"/>
              </a:spcBef>
              <a:buFont typeface="Arial" pitchFamily="34" charset="0"/>
              <a:buChar char="•"/>
              <a:defRPr kumimoji="1" sz="2300" kern="1200">
                <a:solidFill>
                  <a:schemeClr val="tx1"/>
                </a:solidFill>
                <a:latin typeface="+mn-lt"/>
                <a:ea typeface="+mn-ea"/>
                <a:cs typeface="+mn-cs"/>
              </a:defRPr>
            </a:lvl7pPr>
            <a:lvl8pPr marL="3911455" indent="-260763" algn="l" defTabSz="1043055" rtl="0" eaLnBrk="1" latinLnBrk="0" hangingPunct="1">
              <a:spcBef>
                <a:spcPct val="20000"/>
              </a:spcBef>
              <a:buFont typeface="Arial" pitchFamily="34" charset="0"/>
              <a:buChar char="•"/>
              <a:defRPr kumimoji="1" sz="2300" kern="1200">
                <a:solidFill>
                  <a:schemeClr val="tx1"/>
                </a:solidFill>
                <a:latin typeface="+mn-lt"/>
                <a:ea typeface="+mn-ea"/>
                <a:cs typeface="+mn-cs"/>
              </a:defRPr>
            </a:lvl8pPr>
            <a:lvl9pPr marL="4432982" indent="-260763" algn="l" defTabSz="1043055" rtl="0" eaLnBrk="1" latinLnBrk="0" hangingPunct="1">
              <a:spcBef>
                <a:spcPct val="20000"/>
              </a:spcBef>
              <a:buFont typeface="Arial" pitchFamily="34" charset="0"/>
              <a:buChar char="•"/>
              <a:defRPr kumimoji="1" sz="2300" kern="1200">
                <a:solidFill>
                  <a:schemeClr val="tx1"/>
                </a:solidFill>
                <a:latin typeface="+mn-lt"/>
                <a:ea typeface="+mn-ea"/>
                <a:cs typeface="+mn-cs"/>
              </a:defRPr>
            </a:lvl9pPr>
          </a:lstStyle>
          <a:p>
            <a:pPr eaLnBrk="1" hangingPunct="1">
              <a:lnSpc>
                <a:spcPct val="150000"/>
              </a:lnSpc>
            </a:pPr>
            <a:r>
              <a:rPr lang="ja-JP" altLang="en-US" sz="1316" b="0" dirty="0">
                <a:latin typeface="メイリオ" panose="020B0604030504040204" pitchFamily="50" charset="-128"/>
                <a:ea typeface="メイリオ" panose="020B0604030504040204" pitchFamily="50" charset="-128"/>
              </a:rPr>
              <a:t>　人の移動や対面が制限されるなど、日常生活に感染症対策を取り入れた「新しい生活様式」への移行が求められ、社会全体の行動変容を中長期的に取り組む必要があります</a:t>
            </a:r>
            <a:r>
              <a:rPr lang="ja-JP" altLang="en-US" sz="1316" b="0" dirty="0" smtClean="0">
                <a:latin typeface="メイリオ" panose="020B0604030504040204" pitchFamily="50" charset="-128"/>
                <a:ea typeface="メイリオ" panose="020B0604030504040204" pitchFamily="50" charset="-128"/>
              </a:rPr>
              <a:t>。</a:t>
            </a:r>
            <a:endParaRPr lang="ja-JP" altLang="en-US" sz="1316" b="0" dirty="0">
              <a:latin typeface="メイリオ" panose="020B0604030504040204" pitchFamily="50" charset="-128"/>
              <a:ea typeface="メイリオ" panose="020B0604030504040204" pitchFamily="50" charset="-128"/>
            </a:endParaRPr>
          </a:p>
        </p:txBody>
      </p:sp>
      <p:sp>
        <p:nvSpPr>
          <p:cNvPr id="14" name="コンテンツ プレースホルダー 2"/>
          <p:cNvSpPr txBox="1">
            <a:spLocks/>
          </p:cNvSpPr>
          <p:nvPr/>
        </p:nvSpPr>
        <p:spPr>
          <a:xfrm>
            <a:off x="1191915" y="3060551"/>
            <a:ext cx="8713208" cy="360158"/>
          </a:xfrm>
        </p:spPr>
        <p:txBody>
          <a:bodyPr>
            <a:noAutofit/>
          </a:bodyPr>
          <a:lstStyle>
            <a:lvl1pPr algn="l" defTabSz="1042988" rtl="0" fontAlgn="base">
              <a:spcBef>
                <a:spcPct val="20000"/>
              </a:spcBef>
              <a:spcAft>
                <a:spcPct val="0"/>
              </a:spcAft>
              <a:defRPr kumimoji="1" lang="ja-JP" altLang="en-US" sz="2100" b="1" kern="1200">
                <a:solidFill>
                  <a:srgbClr val="000000"/>
                </a:solidFill>
                <a:latin typeface="ＭＳ Ｐゴシック" panose="020B0600070205080204" pitchFamily="50" charset="-128"/>
                <a:ea typeface="ＭＳ Ｐゴシック" panose="020B0600070205080204" pitchFamily="50" charset="-128"/>
                <a:cs typeface="+mn-cs"/>
              </a:defRPr>
            </a:lvl1pPr>
            <a:lvl2pPr algn="l" defTabSz="1042988" rtl="0" fontAlgn="base">
              <a:spcBef>
                <a:spcPct val="20000"/>
              </a:spcBef>
              <a:spcAft>
                <a:spcPct val="0"/>
              </a:spcAft>
              <a:defRPr kumimoji="1" lang="ja-JP" altLang="en-US" sz="1900" kern="1200">
                <a:solidFill>
                  <a:srgbClr val="000000"/>
                </a:solidFill>
                <a:latin typeface="ＭＳ Ｐゴシック" panose="020B0600070205080204" pitchFamily="50" charset="-128"/>
                <a:ea typeface="ＭＳ Ｐゴシック" panose="020B0600070205080204" pitchFamily="50" charset="-128"/>
                <a:cs typeface="+mn-cs"/>
              </a:defRPr>
            </a:lvl2pPr>
            <a:lvl3pPr marL="282575" algn="l" defTabSz="1042988" rtl="0" fontAlgn="base">
              <a:spcBef>
                <a:spcPct val="20000"/>
              </a:spcBef>
              <a:spcAft>
                <a:spcPct val="0"/>
              </a:spcAft>
              <a:defRPr kumimoji="1" lang="ja-JP" altLang="en-US" sz="1700" kern="1200">
                <a:solidFill>
                  <a:srgbClr val="000000"/>
                </a:solidFill>
                <a:latin typeface="ＭＳ Ｐゴシック" panose="020B0600070205080204" pitchFamily="50" charset="-128"/>
                <a:ea typeface="ＭＳ Ｐゴシック" panose="020B0600070205080204" pitchFamily="50" charset="-128"/>
                <a:cs typeface="+mn-cs"/>
              </a:defRPr>
            </a:lvl3pPr>
            <a:lvl4pPr marL="471488" algn="l" defTabSz="1042988" rtl="0" fontAlgn="base">
              <a:spcBef>
                <a:spcPct val="20000"/>
              </a:spcBef>
              <a:spcAft>
                <a:spcPct val="0"/>
              </a:spcAft>
              <a:defRPr kumimoji="1" lang="ja-JP" altLang="en-US" sz="1500" kern="1200">
                <a:solidFill>
                  <a:srgbClr val="000000"/>
                </a:solidFill>
                <a:latin typeface="ＭＳ Ｐゴシック" panose="020B0600070205080204" pitchFamily="50" charset="-128"/>
                <a:ea typeface="ＭＳ Ｐゴシック" panose="020B0600070205080204" pitchFamily="50" charset="-128"/>
                <a:cs typeface="+mn-cs"/>
              </a:defRPr>
            </a:lvl4pPr>
            <a:lvl5pPr marL="660400" algn="l" defTabSz="1042988" rtl="0" fontAlgn="base">
              <a:spcBef>
                <a:spcPct val="20000"/>
              </a:spcBef>
              <a:spcAft>
                <a:spcPct val="0"/>
              </a:spcAft>
              <a:defRPr kumimoji="1" lang="ja-JP" altLang="en-US" sz="1500" kern="1200">
                <a:solidFill>
                  <a:srgbClr val="000000"/>
                </a:solidFill>
                <a:latin typeface="ＭＳ Ｐゴシック" panose="020B0600070205080204" pitchFamily="50" charset="-128"/>
                <a:ea typeface="ＭＳ Ｐゴシック" panose="020B0600070205080204" pitchFamily="50" charset="-128"/>
                <a:cs typeface="+mn-cs"/>
              </a:defRPr>
            </a:lvl5pPr>
            <a:lvl6pPr marL="2868401" indent="-260763" algn="l" defTabSz="1043055" rtl="0" eaLnBrk="1" latinLnBrk="0" hangingPunct="1">
              <a:spcBef>
                <a:spcPct val="20000"/>
              </a:spcBef>
              <a:buFont typeface="Arial" pitchFamily="34" charset="0"/>
              <a:buChar char="•"/>
              <a:defRPr kumimoji="1" sz="2300" kern="1200">
                <a:solidFill>
                  <a:schemeClr val="tx1"/>
                </a:solidFill>
                <a:latin typeface="+mn-lt"/>
                <a:ea typeface="+mn-ea"/>
                <a:cs typeface="+mn-cs"/>
              </a:defRPr>
            </a:lvl6pPr>
            <a:lvl7pPr marL="3389928" indent="-260763" algn="l" defTabSz="1043055" rtl="0" eaLnBrk="1" latinLnBrk="0" hangingPunct="1">
              <a:spcBef>
                <a:spcPct val="20000"/>
              </a:spcBef>
              <a:buFont typeface="Arial" pitchFamily="34" charset="0"/>
              <a:buChar char="•"/>
              <a:defRPr kumimoji="1" sz="2300" kern="1200">
                <a:solidFill>
                  <a:schemeClr val="tx1"/>
                </a:solidFill>
                <a:latin typeface="+mn-lt"/>
                <a:ea typeface="+mn-ea"/>
                <a:cs typeface="+mn-cs"/>
              </a:defRPr>
            </a:lvl7pPr>
            <a:lvl8pPr marL="3911455" indent="-260763" algn="l" defTabSz="1043055" rtl="0" eaLnBrk="1" latinLnBrk="0" hangingPunct="1">
              <a:spcBef>
                <a:spcPct val="20000"/>
              </a:spcBef>
              <a:buFont typeface="Arial" pitchFamily="34" charset="0"/>
              <a:buChar char="•"/>
              <a:defRPr kumimoji="1" sz="2300" kern="1200">
                <a:solidFill>
                  <a:schemeClr val="tx1"/>
                </a:solidFill>
                <a:latin typeface="+mn-lt"/>
                <a:ea typeface="+mn-ea"/>
                <a:cs typeface="+mn-cs"/>
              </a:defRPr>
            </a:lvl8pPr>
            <a:lvl9pPr marL="4432982" indent="-260763" algn="l" defTabSz="1043055" rtl="0" eaLnBrk="1" latinLnBrk="0" hangingPunct="1">
              <a:spcBef>
                <a:spcPct val="20000"/>
              </a:spcBef>
              <a:buFont typeface="Arial" pitchFamily="34" charset="0"/>
              <a:buChar char="•"/>
              <a:defRPr kumimoji="1" sz="2300" kern="1200">
                <a:solidFill>
                  <a:schemeClr val="tx1"/>
                </a:solidFill>
                <a:latin typeface="+mn-lt"/>
                <a:ea typeface="+mn-ea"/>
                <a:cs typeface="+mn-cs"/>
              </a:defRPr>
            </a:lvl9pPr>
          </a:lstStyle>
          <a:p>
            <a:pPr eaLnBrk="1" hangingPunct="1">
              <a:lnSpc>
                <a:spcPct val="150000"/>
              </a:lnSpc>
            </a:pPr>
            <a:r>
              <a:rPr lang="ja-JP" altLang="en-US" sz="1316" dirty="0" smtClean="0">
                <a:latin typeface="メイリオ" panose="020B0604030504040204" pitchFamily="50" charset="-128"/>
                <a:ea typeface="メイリオ" panose="020B0604030504040204" pitchFamily="50" charset="-128"/>
              </a:rPr>
              <a:t>（</a:t>
            </a:r>
            <a:r>
              <a:rPr lang="ja-JP" altLang="en-US" sz="1316" dirty="0">
                <a:latin typeface="メイリオ" panose="020B0604030504040204" pitchFamily="50" charset="-128"/>
                <a:ea typeface="メイリオ" panose="020B0604030504040204" pitchFamily="50" charset="-128"/>
              </a:rPr>
              <a:t>３）情報通信技術の急速な発展</a:t>
            </a:r>
          </a:p>
          <a:p>
            <a:pPr eaLnBrk="1" hangingPunct="1">
              <a:lnSpc>
                <a:spcPct val="150000"/>
              </a:lnSpc>
            </a:pPr>
            <a:endParaRPr lang="ja-JP" altLang="en-US" sz="1316" dirty="0" smtClean="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1227512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ページ数"/>
          <p:cNvSpPr txBox="1"/>
          <p:nvPr/>
        </p:nvSpPr>
        <p:spPr>
          <a:xfrm>
            <a:off x="9739427" y="6370562"/>
            <a:ext cx="331392" cy="362279"/>
          </a:xfrm>
          <a:prstGeom prst="rect">
            <a:avLst/>
          </a:prstGeom>
          <a:noFill/>
        </p:spPr>
        <p:txBody>
          <a:bodyPr wrap="square" rtlCol="0">
            <a:spAutoFit/>
          </a:bodyPr>
          <a:lstStyle/>
          <a:p>
            <a:r>
              <a:rPr lang="en-US" altLang="ja-JP" sz="1754" dirty="0">
                <a:solidFill>
                  <a:schemeClr val="bg1"/>
                </a:solidFill>
              </a:rPr>
              <a:t>1</a:t>
            </a:r>
            <a:endParaRPr lang="ja-JP" altLang="en-US" sz="1754" dirty="0">
              <a:solidFill>
                <a:schemeClr val="bg1"/>
              </a:solidFill>
            </a:endParaRPr>
          </a:p>
        </p:txBody>
      </p:sp>
      <p:sp>
        <p:nvSpPr>
          <p:cNvPr id="12" name="正方形/長方形 11"/>
          <p:cNvSpPr/>
          <p:nvPr/>
        </p:nvSpPr>
        <p:spPr>
          <a:xfrm>
            <a:off x="10070819" y="7237015"/>
            <a:ext cx="532465" cy="336391"/>
          </a:xfrm>
          <a:prstGeom prst="rect">
            <a:avLst/>
          </a:prstGeom>
          <a:solidFill>
            <a:srgbClr val="E4EDF8"/>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0" rIns="144000" bIns="25200" numCol="1" spcCol="0" rtlCol="0" fromWordArt="0" anchor="ctr" anchorCtr="0" forceAA="0" compatLnSpc="1">
            <a:prstTxWarp prst="textNoShape">
              <a:avLst/>
            </a:prstTxWarp>
            <a:noAutofit/>
          </a:bodyPr>
          <a:lstStyle/>
          <a:p>
            <a:pPr algn="ctr"/>
            <a:r>
              <a:rPr lang="ja-JP" altLang="en-US" sz="1000" dirty="0">
                <a:solidFill>
                  <a:schemeClr val="tx1"/>
                </a:solidFill>
                <a:latin typeface="HGPｺﾞｼｯｸM" panose="020B0600000000000000" pitchFamily="50" charset="-128"/>
                <a:ea typeface="HGPｺﾞｼｯｸM" panose="020B0600000000000000" pitchFamily="50" charset="-128"/>
              </a:rPr>
              <a:t>３</a:t>
            </a:r>
            <a:endParaRPr kumimoji="1" lang="ja-JP" altLang="en-US" sz="1000" dirty="0" smtClean="0">
              <a:solidFill>
                <a:schemeClr val="tx1"/>
              </a:solidFill>
              <a:latin typeface="HGPｺﾞｼｯｸM" panose="020B0600000000000000" pitchFamily="50" charset="-128"/>
              <a:ea typeface="HGPｺﾞｼｯｸM" panose="020B0600000000000000" pitchFamily="50" charset="-128"/>
            </a:endParaRPr>
          </a:p>
        </p:txBody>
      </p:sp>
      <p:sp>
        <p:nvSpPr>
          <p:cNvPr id="7" name="テキスト ボックス 38"/>
          <p:cNvSpPr txBox="1"/>
          <p:nvPr/>
        </p:nvSpPr>
        <p:spPr>
          <a:xfrm>
            <a:off x="5764405" y="6551701"/>
            <a:ext cx="2620417" cy="461973"/>
          </a:xfrm>
          <a:prstGeom prst="rect">
            <a:avLst/>
          </a:prstGeom>
          <a:noFill/>
          <a:ln w="6350">
            <a:noFill/>
          </a:ln>
        </p:spPr>
        <p:txBody>
          <a:bodyPr rot="0" spcFirstLastPara="0" vert="horz" wrap="square" lIns="80201" tIns="40100" rIns="80201" bIns="40100" numCol="1" spcCol="0" rtlCol="0" fromWordArt="0" anchor="t" anchorCtr="0" forceAA="0" compatLnSpc="1">
            <a:prstTxWarp prst="textNoShape">
              <a:avLst/>
            </a:prstTxWarp>
            <a:noAutofit/>
          </a:bodyPr>
          <a:lstStyle/>
          <a:p>
            <a:pPr marL="89113" indent="-89113" algn="ctr">
              <a:spcAft>
                <a:spcPts val="0"/>
              </a:spcAft>
            </a:pPr>
            <a:r>
              <a:rPr lang="ja-JP" altLang="en-US" sz="1100"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100" kern="100" dirty="0" smtClean="0">
                <a:latin typeface="メイリオ" panose="020B0604030504040204" pitchFamily="50" charset="-128"/>
                <a:ea typeface="メイリオ" panose="020B0604030504040204" pitchFamily="50" charset="-128"/>
                <a:cs typeface="Times New Roman" panose="02020603050405020304" pitchFamily="18" charset="0"/>
              </a:rPr>
              <a:t>図３ </a:t>
            </a:r>
            <a:r>
              <a:rPr lang="ja-JP" altLang="en-US" sz="1100" kern="100" dirty="0">
                <a:latin typeface="メイリオ" panose="020B0604030504040204" pitchFamily="50" charset="-128"/>
                <a:ea typeface="メイリオ" panose="020B0604030504040204" pitchFamily="50" charset="-128"/>
                <a:cs typeface="Times New Roman" panose="02020603050405020304" pitchFamily="18" charset="0"/>
              </a:rPr>
              <a:t>本市の人口の推移＞</a:t>
            </a:r>
          </a:p>
          <a:p>
            <a:pPr marL="89113" indent="-89113" algn="ctr">
              <a:spcAft>
                <a:spcPts val="0"/>
              </a:spcAft>
            </a:pPr>
            <a:r>
              <a:rPr lang="ja-JP" altLang="en-US" sz="1100" kern="100" dirty="0">
                <a:latin typeface="メイリオ" panose="020B0604030504040204" pitchFamily="50" charset="-128"/>
                <a:ea typeface="メイリオ" panose="020B0604030504040204" pitchFamily="50" charset="-128"/>
                <a:cs typeface="Times New Roman" panose="02020603050405020304" pitchFamily="18" charset="0"/>
              </a:rPr>
              <a:t>資料</a:t>
            </a:r>
            <a:r>
              <a:rPr lang="ja-JP" altLang="en-US" sz="1100" kern="100" dirty="0" smtClean="0">
                <a:latin typeface="メイリオ" panose="020B0604030504040204" pitchFamily="50" charset="-128"/>
                <a:ea typeface="メイリオ" panose="020B0604030504040204" pitchFamily="50" charset="-128"/>
                <a:cs typeface="Times New Roman" panose="02020603050405020304" pitchFamily="18" charset="0"/>
              </a:rPr>
              <a:t>：内閣府</a:t>
            </a:r>
            <a:r>
              <a:rPr lang="en-US" altLang="ja-JP" sz="1100" kern="100" dirty="0" smtClean="0">
                <a:latin typeface="メイリオ" panose="020B0604030504040204" pitchFamily="50" charset="-128"/>
                <a:ea typeface="メイリオ" panose="020B0604030504040204" pitchFamily="50" charset="-128"/>
                <a:cs typeface="Times New Roman" panose="02020603050405020304" pitchFamily="18" charset="0"/>
              </a:rPr>
              <a:t>Society5.0</a:t>
            </a:r>
            <a:endParaRPr lang="ja-JP" altLang="en-US" sz="1100" kern="100" dirty="0">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9" name="タイトル 1"/>
          <p:cNvSpPr txBox="1">
            <a:spLocks/>
          </p:cNvSpPr>
          <p:nvPr/>
        </p:nvSpPr>
        <p:spPr bwMode="auto">
          <a:xfrm>
            <a:off x="882204" y="900311"/>
            <a:ext cx="8857224" cy="773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normAutofit/>
          </a:bodyPr>
          <a:lstStyle>
            <a:lvl1pPr algn="l" defTabSz="1042988" rtl="0" fontAlgn="base">
              <a:spcBef>
                <a:spcPct val="0"/>
              </a:spcBef>
              <a:spcAft>
                <a:spcPct val="0"/>
              </a:spcAft>
              <a:defRPr kumimoji="1" sz="2400" b="1" kern="1200">
                <a:solidFill>
                  <a:srgbClr val="000000"/>
                </a:solidFill>
                <a:latin typeface="ＭＳ Ｐゴシック" panose="020B0600070205080204" pitchFamily="50" charset="-128"/>
                <a:ea typeface="ＭＳ Ｐゴシック" panose="020B0600070205080204" pitchFamily="50" charset="-128"/>
                <a:cs typeface="ＭＳ Ｐゴシック" panose="020B0600070205080204" pitchFamily="50" charset="-128"/>
              </a:defRPr>
            </a:lvl1pPr>
            <a:lvl2pPr algn="l" defTabSz="1042988" rtl="0" fontAlgn="base">
              <a:spcBef>
                <a:spcPct val="0"/>
              </a:spcBef>
              <a:spcAft>
                <a:spcPct val="0"/>
              </a:spcAft>
              <a:defRPr kumimoji="1" sz="2400" b="1">
                <a:solidFill>
                  <a:srgbClr val="000000"/>
                </a:solidFill>
                <a:latin typeface="ＭＳ Ｐゴシック" panose="020B0600070205080204" pitchFamily="50" charset="-128"/>
                <a:ea typeface="ＭＳ Ｐゴシック" panose="020B0600070205080204" pitchFamily="50" charset="-128"/>
              </a:defRPr>
            </a:lvl2pPr>
            <a:lvl3pPr algn="l" defTabSz="1042988" rtl="0" fontAlgn="base">
              <a:spcBef>
                <a:spcPct val="0"/>
              </a:spcBef>
              <a:spcAft>
                <a:spcPct val="0"/>
              </a:spcAft>
              <a:defRPr kumimoji="1" sz="2400" b="1">
                <a:solidFill>
                  <a:srgbClr val="000000"/>
                </a:solidFill>
                <a:latin typeface="ＭＳ Ｐゴシック" panose="020B0600070205080204" pitchFamily="50" charset="-128"/>
                <a:ea typeface="ＭＳ Ｐゴシック" panose="020B0600070205080204" pitchFamily="50" charset="-128"/>
              </a:defRPr>
            </a:lvl3pPr>
            <a:lvl4pPr algn="l" defTabSz="1042988" rtl="0" fontAlgn="base">
              <a:spcBef>
                <a:spcPct val="0"/>
              </a:spcBef>
              <a:spcAft>
                <a:spcPct val="0"/>
              </a:spcAft>
              <a:defRPr kumimoji="1" sz="2400" b="1">
                <a:solidFill>
                  <a:srgbClr val="000000"/>
                </a:solidFill>
                <a:latin typeface="ＭＳ Ｐゴシック" panose="020B0600070205080204" pitchFamily="50" charset="-128"/>
                <a:ea typeface="ＭＳ Ｐゴシック" panose="020B0600070205080204" pitchFamily="50" charset="-128"/>
              </a:defRPr>
            </a:lvl4pPr>
            <a:lvl5pPr algn="l" defTabSz="1042988" rtl="0" fontAlgn="base">
              <a:spcBef>
                <a:spcPct val="0"/>
              </a:spcBef>
              <a:spcAft>
                <a:spcPct val="0"/>
              </a:spcAft>
              <a:defRPr kumimoji="1" sz="2400" b="1">
                <a:solidFill>
                  <a:srgbClr val="000000"/>
                </a:solidFill>
                <a:latin typeface="ＭＳ Ｐゴシック" panose="020B0600070205080204" pitchFamily="50" charset="-128"/>
                <a:ea typeface="ＭＳ Ｐゴシック" panose="020B0600070205080204" pitchFamily="50" charset="-128"/>
              </a:defRPr>
            </a:lvl5pPr>
            <a:lvl6pPr marL="457200" algn="l" defTabSz="1042988" rtl="0" fontAlgn="base">
              <a:spcBef>
                <a:spcPct val="0"/>
              </a:spcBef>
              <a:spcAft>
                <a:spcPct val="0"/>
              </a:spcAft>
              <a:defRPr kumimoji="1" sz="2400" b="1">
                <a:solidFill>
                  <a:srgbClr val="000000"/>
                </a:solidFill>
                <a:latin typeface="ＭＳ Ｐゴシック" panose="020B0600070205080204" pitchFamily="50" charset="-128"/>
                <a:ea typeface="ＭＳ Ｐゴシック" panose="020B0600070205080204" pitchFamily="50" charset="-128"/>
              </a:defRPr>
            </a:lvl6pPr>
            <a:lvl7pPr marL="914400" algn="l" defTabSz="1042988" rtl="0" fontAlgn="base">
              <a:spcBef>
                <a:spcPct val="0"/>
              </a:spcBef>
              <a:spcAft>
                <a:spcPct val="0"/>
              </a:spcAft>
              <a:defRPr kumimoji="1" sz="2400" b="1">
                <a:solidFill>
                  <a:srgbClr val="000000"/>
                </a:solidFill>
                <a:latin typeface="ＭＳ Ｐゴシック" panose="020B0600070205080204" pitchFamily="50" charset="-128"/>
                <a:ea typeface="ＭＳ Ｐゴシック" panose="020B0600070205080204" pitchFamily="50" charset="-128"/>
              </a:defRPr>
            </a:lvl7pPr>
            <a:lvl8pPr marL="1371600" algn="l" defTabSz="1042988" rtl="0" fontAlgn="base">
              <a:spcBef>
                <a:spcPct val="0"/>
              </a:spcBef>
              <a:spcAft>
                <a:spcPct val="0"/>
              </a:spcAft>
              <a:defRPr kumimoji="1" sz="2400" b="1">
                <a:solidFill>
                  <a:srgbClr val="000000"/>
                </a:solidFill>
                <a:latin typeface="ＭＳ Ｐゴシック" panose="020B0600070205080204" pitchFamily="50" charset="-128"/>
                <a:ea typeface="ＭＳ Ｐゴシック" panose="020B0600070205080204" pitchFamily="50" charset="-128"/>
              </a:defRPr>
            </a:lvl8pPr>
            <a:lvl9pPr marL="1828800" algn="l" defTabSz="1042988" rtl="0" fontAlgn="base">
              <a:spcBef>
                <a:spcPct val="0"/>
              </a:spcBef>
              <a:spcAft>
                <a:spcPct val="0"/>
              </a:spcAft>
              <a:defRPr kumimoji="1" sz="2400" b="1">
                <a:solidFill>
                  <a:srgbClr val="000000"/>
                </a:solidFill>
                <a:latin typeface="ＭＳ Ｐゴシック" panose="020B0600070205080204" pitchFamily="50" charset="-128"/>
                <a:ea typeface="ＭＳ Ｐゴシック" panose="020B0600070205080204" pitchFamily="50" charset="-128"/>
              </a:defRPr>
            </a:lvl9pPr>
          </a:lstStyle>
          <a:p>
            <a:pPr eaLnBrk="1" hangingPunct="1"/>
            <a:r>
              <a:rPr lang="ja-JP" altLang="en-US" sz="2193" dirty="0" smtClean="0">
                <a:latin typeface="メイリオ" panose="020B0604030504040204" pitchFamily="50" charset="-128"/>
                <a:ea typeface="メイリオ" panose="020B0604030504040204" pitchFamily="50" charset="-128"/>
              </a:rPr>
              <a:t>第１章　留萌市</a:t>
            </a:r>
            <a:r>
              <a:rPr lang="en-US" altLang="ja-JP" sz="2193" dirty="0" smtClean="0">
                <a:latin typeface="メイリオ" panose="020B0604030504040204" pitchFamily="50" charset="-128"/>
                <a:ea typeface="メイリオ" panose="020B0604030504040204" pitchFamily="50" charset="-128"/>
              </a:rPr>
              <a:t>DX</a:t>
            </a:r>
            <a:r>
              <a:rPr lang="ja-JP" altLang="en-US" sz="2193" dirty="0" smtClean="0">
                <a:latin typeface="メイリオ" panose="020B0604030504040204" pitchFamily="50" charset="-128"/>
                <a:ea typeface="メイリオ" panose="020B0604030504040204" pitchFamily="50" charset="-128"/>
              </a:rPr>
              <a:t>推進方針の策定にあたって</a:t>
            </a:r>
            <a:endParaRPr lang="ja-JP" altLang="en-US" sz="2193" dirty="0">
              <a:latin typeface="メイリオ" panose="020B0604030504040204" pitchFamily="50" charset="-128"/>
              <a:ea typeface="メイリオ" panose="020B0604030504040204" pitchFamily="50" charset="-128"/>
            </a:endParaRPr>
          </a:p>
        </p:txBody>
      </p:sp>
      <p:sp>
        <p:nvSpPr>
          <p:cNvPr id="10" name="コンテンツ プレースホルダー 2"/>
          <p:cNvSpPr txBox="1">
            <a:spLocks/>
          </p:cNvSpPr>
          <p:nvPr/>
        </p:nvSpPr>
        <p:spPr>
          <a:xfrm>
            <a:off x="1091109" y="1774332"/>
            <a:ext cx="8713208" cy="350115"/>
          </a:xfrm>
        </p:spPr>
        <p:txBody>
          <a:bodyPr>
            <a:noAutofit/>
          </a:bodyPr>
          <a:lstStyle>
            <a:lvl1pPr algn="l" defTabSz="1042988" rtl="0" fontAlgn="base">
              <a:spcBef>
                <a:spcPct val="20000"/>
              </a:spcBef>
              <a:spcAft>
                <a:spcPct val="0"/>
              </a:spcAft>
              <a:defRPr kumimoji="1" lang="ja-JP" altLang="en-US" sz="2100" b="1" kern="1200">
                <a:solidFill>
                  <a:srgbClr val="000000"/>
                </a:solidFill>
                <a:latin typeface="ＭＳ Ｐゴシック" panose="020B0600070205080204" pitchFamily="50" charset="-128"/>
                <a:ea typeface="ＭＳ Ｐゴシック" panose="020B0600070205080204" pitchFamily="50" charset="-128"/>
                <a:cs typeface="+mn-cs"/>
              </a:defRPr>
            </a:lvl1pPr>
            <a:lvl2pPr algn="l" defTabSz="1042988" rtl="0" fontAlgn="base">
              <a:spcBef>
                <a:spcPct val="20000"/>
              </a:spcBef>
              <a:spcAft>
                <a:spcPct val="0"/>
              </a:spcAft>
              <a:defRPr kumimoji="1" lang="ja-JP" altLang="en-US" sz="1900" kern="1200">
                <a:solidFill>
                  <a:srgbClr val="000000"/>
                </a:solidFill>
                <a:latin typeface="ＭＳ Ｐゴシック" panose="020B0600070205080204" pitchFamily="50" charset="-128"/>
                <a:ea typeface="ＭＳ Ｐゴシック" panose="020B0600070205080204" pitchFamily="50" charset="-128"/>
                <a:cs typeface="+mn-cs"/>
              </a:defRPr>
            </a:lvl2pPr>
            <a:lvl3pPr marL="282575" algn="l" defTabSz="1042988" rtl="0" fontAlgn="base">
              <a:spcBef>
                <a:spcPct val="20000"/>
              </a:spcBef>
              <a:spcAft>
                <a:spcPct val="0"/>
              </a:spcAft>
              <a:defRPr kumimoji="1" lang="ja-JP" altLang="en-US" sz="1700" kern="1200">
                <a:solidFill>
                  <a:srgbClr val="000000"/>
                </a:solidFill>
                <a:latin typeface="ＭＳ Ｐゴシック" panose="020B0600070205080204" pitchFamily="50" charset="-128"/>
                <a:ea typeface="ＭＳ Ｐゴシック" panose="020B0600070205080204" pitchFamily="50" charset="-128"/>
                <a:cs typeface="+mn-cs"/>
              </a:defRPr>
            </a:lvl3pPr>
            <a:lvl4pPr marL="471488" algn="l" defTabSz="1042988" rtl="0" fontAlgn="base">
              <a:spcBef>
                <a:spcPct val="20000"/>
              </a:spcBef>
              <a:spcAft>
                <a:spcPct val="0"/>
              </a:spcAft>
              <a:defRPr kumimoji="1" lang="ja-JP" altLang="en-US" sz="1500" kern="1200">
                <a:solidFill>
                  <a:srgbClr val="000000"/>
                </a:solidFill>
                <a:latin typeface="ＭＳ Ｐゴシック" panose="020B0600070205080204" pitchFamily="50" charset="-128"/>
                <a:ea typeface="ＭＳ Ｐゴシック" panose="020B0600070205080204" pitchFamily="50" charset="-128"/>
                <a:cs typeface="+mn-cs"/>
              </a:defRPr>
            </a:lvl4pPr>
            <a:lvl5pPr marL="660400" algn="l" defTabSz="1042988" rtl="0" fontAlgn="base">
              <a:spcBef>
                <a:spcPct val="20000"/>
              </a:spcBef>
              <a:spcAft>
                <a:spcPct val="0"/>
              </a:spcAft>
              <a:defRPr kumimoji="1" lang="ja-JP" altLang="en-US" sz="1500" kern="1200">
                <a:solidFill>
                  <a:srgbClr val="000000"/>
                </a:solidFill>
                <a:latin typeface="ＭＳ Ｐゴシック" panose="020B0600070205080204" pitchFamily="50" charset="-128"/>
                <a:ea typeface="ＭＳ Ｐゴシック" panose="020B0600070205080204" pitchFamily="50" charset="-128"/>
                <a:cs typeface="+mn-cs"/>
              </a:defRPr>
            </a:lvl5pPr>
            <a:lvl6pPr marL="2868401" indent="-260763" algn="l" defTabSz="1043055" rtl="0" eaLnBrk="1" latinLnBrk="0" hangingPunct="1">
              <a:spcBef>
                <a:spcPct val="20000"/>
              </a:spcBef>
              <a:buFont typeface="Arial" pitchFamily="34" charset="0"/>
              <a:buChar char="•"/>
              <a:defRPr kumimoji="1" sz="2300" kern="1200">
                <a:solidFill>
                  <a:schemeClr val="tx1"/>
                </a:solidFill>
                <a:latin typeface="+mn-lt"/>
                <a:ea typeface="+mn-ea"/>
                <a:cs typeface="+mn-cs"/>
              </a:defRPr>
            </a:lvl6pPr>
            <a:lvl7pPr marL="3389928" indent="-260763" algn="l" defTabSz="1043055" rtl="0" eaLnBrk="1" latinLnBrk="0" hangingPunct="1">
              <a:spcBef>
                <a:spcPct val="20000"/>
              </a:spcBef>
              <a:buFont typeface="Arial" pitchFamily="34" charset="0"/>
              <a:buChar char="•"/>
              <a:defRPr kumimoji="1" sz="2300" kern="1200">
                <a:solidFill>
                  <a:schemeClr val="tx1"/>
                </a:solidFill>
                <a:latin typeface="+mn-lt"/>
                <a:ea typeface="+mn-ea"/>
                <a:cs typeface="+mn-cs"/>
              </a:defRPr>
            </a:lvl7pPr>
            <a:lvl8pPr marL="3911455" indent="-260763" algn="l" defTabSz="1043055" rtl="0" eaLnBrk="1" latinLnBrk="0" hangingPunct="1">
              <a:spcBef>
                <a:spcPct val="20000"/>
              </a:spcBef>
              <a:buFont typeface="Arial" pitchFamily="34" charset="0"/>
              <a:buChar char="•"/>
              <a:defRPr kumimoji="1" sz="2300" kern="1200">
                <a:solidFill>
                  <a:schemeClr val="tx1"/>
                </a:solidFill>
                <a:latin typeface="+mn-lt"/>
                <a:ea typeface="+mn-ea"/>
                <a:cs typeface="+mn-cs"/>
              </a:defRPr>
            </a:lvl8pPr>
            <a:lvl9pPr marL="4432982" indent="-260763" algn="l" defTabSz="1043055" rtl="0" eaLnBrk="1" latinLnBrk="0" hangingPunct="1">
              <a:spcBef>
                <a:spcPct val="20000"/>
              </a:spcBef>
              <a:buFont typeface="Arial" pitchFamily="34" charset="0"/>
              <a:buChar char="•"/>
              <a:defRPr kumimoji="1" sz="2300" kern="1200">
                <a:solidFill>
                  <a:schemeClr val="tx1"/>
                </a:solidFill>
                <a:latin typeface="+mn-lt"/>
                <a:ea typeface="+mn-ea"/>
                <a:cs typeface="+mn-cs"/>
              </a:defRPr>
            </a:lvl9pPr>
          </a:lstStyle>
          <a:p>
            <a:pPr eaLnBrk="1" hangingPunct="1"/>
            <a:r>
              <a:rPr lang="ja-JP" altLang="en-US" sz="1750" dirty="0" smtClean="0">
                <a:latin typeface="メイリオ" panose="020B0604030504040204" pitchFamily="50" charset="-128"/>
                <a:ea typeface="メイリオ" panose="020B0604030504040204" pitchFamily="50" charset="-128"/>
              </a:rPr>
              <a:t>２．策定の背景（国の動向）</a:t>
            </a:r>
          </a:p>
        </p:txBody>
      </p:sp>
      <p:sp>
        <p:nvSpPr>
          <p:cNvPr id="11" name="コンテンツ プレースホルダー 2"/>
          <p:cNvSpPr txBox="1">
            <a:spLocks/>
          </p:cNvSpPr>
          <p:nvPr/>
        </p:nvSpPr>
        <p:spPr>
          <a:xfrm>
            <a:off x="1191915" y="2095754"/>
            <a:ext cx="8713208" cy="360158"/>
          </a:xfrm>
        </p:spPr>
        <p:txBody>
          <a:bodyPr>
            <a:noAutofit/>
          </a:bodyPr>
          <a:lstStyle>
            <a:lvl1pPr algn="l" defTabSz="1042988" rtl="0" fontAlgn="base">
              <a:spcBef>
                <a:spcPct val="20000"/>
              </a:spcBef>
              <a:spcAft>
                <a:spcPct val="0"/>
              </a:spcAft>
              <a:defRPr kumimoji="1" lang="ja-JP" altLang="en-US" sz="2100" b="1" kern="1200">
                <a:solidFill>
                  <a:srgbClr val="000000"/>
                </a:solidFill>
                <a:latin typeface="ＭＳ Ｐゴシック" panose="020B0600070205080204" pitchFamily="50" charset="-128"/>
                <a:ea typeface="ＭＳ Ｐゴシック" panose="020B0600070205080204" pitchFamily="50" charset="-128"/>
                <a:cs typeface="+mn-cs"/>
              </a:defRPr>
            </a:lvl1pPr>
            <a:lvl2pPr algn="l" defTabSz="1042988" rtl="0" fontAlgn="base">
              <a:spcBef>
                <a:spcPct val="20000"/>
              </a:spcBef>
              <a:spcAft>
                <a:spcPct val="0"/>
              </a:spcAft>
              <a:defRPr kumimoji="1" lang="ja-JP" altLang="en-US" sz="1900" kern="1200">
                <a:solidFill>
                  <a:srgbClr val="000000"/>
                </a:solidFill>
                <a:latin typeface="ＭＳ Ｐゴシック" panose="020B0600070205080204" pitchFamily="50" charset="-128"/>
                <a:ea typeface="ＭＳ Ｐゴシック" panose="020B0600070205080204" pitchFamily="50" charset="-128"/>
                <a:cs typeface="+mn-cs"/>
              </a:defRPr>
            </a:lvl2pPr>
            <a:lvl3pPr marL="282575" algn="l" defTabSz="1042988" rtl="0" fontAlgn="base">
              <a:spcBef>
                <a:spcPct val="20000"/>
              </a:spcBef>
              <a:spcAft>
                <a:spcPct val="0"/>
              </a:spcAft>
              <a:defRPr kumimoji="1" lang="ja-JP" altLang="en-US" sz="1700" kern="1200">
                <a:solidFill>
                  <a:srgbClr val="000000"/>
                </a:solidFill>
                <a:latin typeface="ＭＳ Ｐゴシック" panose="020B0600070205080204" pitchFamily="50" charset="-128"/>
                <a:ea typeface="ＭＳ Ｐゴシック" panose="020B0600070205080204" pitchFamily="50" charset="-128"/>
                <a:cs typeface="+mn-cs"/>
              </a:defRPr>
            </a:lvl3pPr>
            <a:lvl4pPr marL="471488" algn="l" defTabSz="1042988" rtl="0" fontAlgn="base">
              <a:spcBef>
                <a:spcPct val="20000"/>
              </a:spcBef>
              <a:spcAft>
                <a:spcPct val="0"/>
              </a:spcAft>
              <a:defRPr kumimoji="1" lang="ja-JP" altLang="en-US" sz="1500" kern="1200">
                <a:solidFill>
                  <a:srgbClr val="000000"/>
                </a:solidFill>
                <a:latin typeface="ＭＳ Ｐゴシック" panose="020B0600070205080204" pitchFamily="50" charset="-128"/>
                <a:ea typeface="ＭＳ Ｐゴシック" panose="020B0600070205080204" pitchFamily="50" charset="-128"/>
                <a:cs typeface="+mn-cs"/>
              </a:defRPr>
            </a:lvl4pPr>
            <a:lvl5pPr marL="660400" algn="l" defTabSz="1042988" rtl="0" fontAlgn="base">
              <a:spcBef>
                <a:spcPct val="20000"/>
              </a:spcBef>
              <a:spcAft>
                <a:spcPct val="0"/>
              </a:spcAft>
              <a:defRPr kumimoji="1" lang="ja-JP" altLang="en-US" sz="1500" kern="1200">
                <a:solidFill>
                  <a:srgbClr val="000000"/>
                </a:solidFill>
                <a:latin typeface="ＭＳ Ｐゴシック" panose="020B0600070205080204" pitchFamily="50" charset="-128"/>
                <a:ea typeface="ＭＳ Ｐゴシック" panose="020B0600070205080204" pitchFamily="50" charset="-128"/>
                <a:cs typeface="+mn-cs"/>
              </a:defRPr>
            </a:lvl5pPr>
            <a:lvl6pPr marL="2868401" indent="-260763" algn="l" defTabSz="1043055" rtl="0" eaLnBrk="1" latinLnBrk="0" hangingPunct="1">
              <a:spcBef>
                <a:spcPct val="20000"/>
              </a:spcBef>
              <a:buFont typeface="Arial" pitchFamily="34" charset="0"/>
              <a:buChar char="•"/>
              <a:defRPr kumimoji="1" sz="2300" kern="1200">
                <a:solidFill>
                  <a:schemeClr val="tx1"/>
                </a:solidFill>
                <a:latin typeface="+mn-lt"/>
                <a:ea typeface="+mn-ea"/>
                <a:cs typeface="+mn-cs"/>
              </a:defRPr>
            </a:lvl6pPr>
            <a:lvl7pPr marL="3389928" indent="-260763" algn="l" defTabSz="1043055" rtl="0" eaLnBrk="1" latinLnBrk="0" hangingPunct="1">
              <a:spcBef>
                <a:spcPct val="20000"/>
              </a:spcBef>
              <a:buFont typeface="Arial" pitchFamily="34" charset="0"/>
              <a:buChar char="•"/>
              <a:defRPr kumimoji="1" sz="2300" kern="1200">
                <a:solidFill>
                  <a:schemeClr val="tx1"/>
                </a:solidFill>
                <a:latin typeface="+mn-lt"/>
                <a:ea typeface="+mn-ea"/>
                <a:cs typeface="+mn-cs"/>
              </a:defRPr>
            </a:lvl7pPr>
            <a:lvl8pPr marL="3911455" indent="-260763" algn="l" defTabSz="1043055" rtl="0" eaLnBrk="1" latinLnBrk="0" hangingPunct="1">
              <a:spcBef>
                <a:spcPct val="20000"/>
              </a:spcBef>
              <a:buFont typeface="Arial" pitchFamily="34" charset="0"/>
              <a:buChar char="•"/>
              <a:defRPr kumimoji="1" sz="2300" kern="1200">
                <a:solidFill>
                  <a:schemeClr val="tx1"/>
                </a:solidFill>
                <a:latin typeface="+mn-lt"/>
                <a:ea typeface="+mn-ea"/>
                <a:cs typeface="+mn-cs"/>
              </a:defRPr>
            </a:lvl8pPr>
            <a:lvl9pPr marL="4432982" indent="-260763" algn="l" defTabSz="1043055" rtl="0" eaLnBrk="1" latinLnBrk="0" hangingPunct="1">
              <a:spcBef>
                <a:spcPct val="20000"/>
              </a:spcBef>
              <a:buFont typeface="Arial" pitchFamily="34" charset="0"/>
              <a:buChar char="•"/>
              <a:defRPr kumimoji="1" sz="2300" kern="1200">
                <a:solidFill>
                  <a:schemeClr val="tx1"/>
                </a:solidFill>
                <a:latin typeface="+mn-lt"/>
                <a:ea typeface="+mn-ea"/>
                <a:cs typeface="+mn-cs"/>
              </a:defRPr>
            </a:lvl9pPr>
          </a:lstStyle>
          <a:p>
            <a:pPr eaLnBrk="1" hangingPunct="1">
              <a:lnSpc>
                <a:spcPct val="150000"/>
              </a:lnSpc>
            </a:pPr>
            <a:r>
              <a:rPr lang="ja-JP" altLang="en-US" sz="1316" dirty="0" smtClean="0">
                <a:latin typeface="メイリオ" panose="020B0604030504040204" pitchFamily="50" charset="-128"/>
                <a:ea typeface="メイリオ" panose="020B0604030504040204" pitchFamily="50" charset="-128"/>
              </a:rPr>
              <a:t>（</a:t>
            </a:r>
            <a:r>
              <a:rPr lang="ja-JP" altLang="en-US" sz="1316" dirty="0">
                <a:latin typeface="メイリオ" panose="020B0604030504040204" pitchFamily="50" charset="-128"/>
                <a:ea typeface="メイリオ" panose="020B0604030504040204" pitchFamily="50" charset="-128"/>
              </a:rPr>
              <a:t>１</a:t>
            </a:r>
            <a:r>
              <a:rPr lang="ja-JP" altLang="en-US" sz="1316" dirty="0" smtClean="0">
                <a:latin typeface="メイリオ" panose="020B0604030504040204" pitchFamily="50" charset="-128"/>
                <a:ea typeface="メイリオ" panose="020B0604030504040204" pitchFamily="50" charset="-128"/>
              </a:rPr>
              <a:t>） </a:t>
            </a:r>
            <a:r>
              <a:rPr lang="en-US" altLang="ja-JP" sz="1316" dirty="0">
                <a:latin typeface="メイリオ" panose="020B0604030504040204" pitchFamily="50" charset="-128"/>
                <a:ea typeface="メイリオ" panose="020B0604030504040204" pitchFamily="50" charset="-128"/>
              </a:rPr>
              <a:t>Society 5.0</a:t>
            </a:r>
            <a:endParaRPr lang="ja-JP" altLang="en-US" sz="1316" dirty="0">
              <a:latin typeface="メイリオ" panose="020B0604030504040204" pitchFamily="50" charset="-128"/>
              <a:ea typeface="メイリオ" panose="020B0604030504040204" pitchFamily="50" charset="-128"/>
            </a:endParaRPr>
          </a:p>
        </p:txBody>
      </p:sp>
      <p:pic>
        <p:nvPicPr>
          <p:cNvPr id="6" name="Picture 2" descr="society5_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8628" y="3132559"/>
            <a:ext cx="4751972" cy="330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コンテンツ プレースホルダー 13"/>
          <p:cNvSpPr>
            <a:spLocks noGrp="1"/>
          </p:cNvSpPr>
          <p:nvPr>
            <p:ph idx="1"/>
          </p:nvPr>
        </p:nvSpPr>
        <p:spPr/>
        <p:txBody>
          <a:bodyPr/>
          <a:lstStyle/>
          <a:p>
            <a:endParaRPr kumimoji="1" lang="ja-JP" altLang="en-US"/>
          </a:p>
        </p:txBody>
      </p:sp>
      <p:sp>
        <p:nvSpPr>
          <p:cNvPr id="13" name="コンテンツ プレースホルダー 2"/>
          <p:cNvSpPr txBox="1">
            <a:spLocks/>
          </p:cNvSpPr>
          <p:nvPr/>
        </p:nvSpPr>
        <p:spPr>
          <a:xfrm>
            <a:off x="1418898" y="2422749"/>
            <a:ext cx="8259241" cy="3014066"/>
          </a:xfrm>
        </p:spPr>
        <p:txBody>
          <a:bodyPr>
            <a:noAutofit/>
          </a:bodyPr>
          <a:lstStyle>
            <a:lvl1pPr algn="l" defTabSz="1042988" rtl="0" fontAlgn="base">
              <a:spcBef>
                <a:spcPct val="20000"/>
              </a:spcBef>
              <a:spcAft>
                <a:spcPct val="0"/>
              </a:spcAft>
              <a:defRPr kumimoji="1" lang="ja-JP" altLang="en-US" sz="2100" b="1" kern="1200">
                <a:solidFill>
                  <a:srgbClr val="000000"/>
                </a:solidFill>
                <a:latin typeface="ＭＳ Ｐゴシック" panose="020B0600070205080204" pitchFamily="50" charset="-128"/>
                <a:ea typeface="ＭＳ Ｐゴシック" panose="020B0600070205080204" pitchFamily="50" charset="-128"/>
                <a:cs typeface="+mn-cs"/>
              </a:defRPr>
            </a:lvl1pPr>
            <a:lvl2pPr algn="l" defTabSz="1042988" rtl="0" fontAlgn="base">
              <a:spcBef>
                <a:spcPct val="20000"/>
              </a:spcBef>
              <a:spcAft>
                <a:spcPct val="0"/>
              </a:spcAft>
              <a:defRPr kumimoji="1" lang="ja-JP" altLang="en-US" sz="1900" kern="1200">
                <a:solidFill>
                  <a:srgbClr val="000000"/>
                </a:solidFill>
                <a:latin typeface="ＭＳ Ｐゴシック" panose="020B0600070205080204" pitchFamily="50" charset="-128"/>
                <a:ea typeface="ＭＳ Ｐゴシック" panose="020B0600070205080204" pitchFamily="50" charset="-128"/>
                <a:cs typeface="+mn-cs"/>
              </a:defRPr>
            </a:lvl2pPr>
            <a:lvl3pPr marL="282575" algn="l" defTabSz="1042988" rtl="0" fontAlgn="base">
              <a:spcBef>
                <a:spcPct val="20000"/>
              </a:spcBef>
              <a:spcAft>
                <a:spcPct val="0"/>
              </a:spcAft>
              <a:defRPr kumimoji="1" lang="ja-JP" altLang="en-US" sz="1700" kern="1200">
                <a:solidFill>
                  <a:srgbClr val="000000"/>
                </a:solidFill>
                <a:latin typeface="ＭＳ Ｐゴシック" panose="020B0600070205080204" pitchFamily="50" charset="-128"/>
                <a:ea typeface="ＭＳ Ｐゴシック" panose="020B0600070205080204" pitchFamily="50" charset="-128"/>
                <a:cs typeface="+mn-cs"/>
              </a:defRPr>
            </a:lvl3pPr>
            <a:lvl4pPr marL="471488" algn="l" defTabSz="1042988" rtl="0" fontAlgn="base">
              <a:spcBef>
                <a:spcPct val="20000"/>
              </a:spcBef>
              <a:spcAft>
                <a:spcPct val="0"/>
              </a:spcAft>
              <a:defRPr kumimoji="1" lang="ja-JP" altLang="en-US" sz="1500" kern="1200">
                <a:solidFill>
                  <a:srgbClr val="000000"/>
                </a:solidFill>
                <a:latin typeface="ＭＳ Ｐゴシック" panose="020B0600070205080204" pitchFamily="50" charset="-128"/>
                <a:ea typeface="ＭＳ Ｐゴシック" panose="020B0600070205080204" pitchFamily="50" charset="-128"/>
                <a:cs typeface="+mn-cs"/>
              </a:defRPr>
            </a:lvl4pPr>
            <a:lvl5pPr marL="660400" algn="l" defTabSz="1042988" rtl="0" fontAlgn="base">
              <a:spcBef>
                <a:spcPct val="20000"/>
              </a:spcBef>
              <a:spcAft>
                <a:spcPct val="0"/>
              </a:spcAft>
              <a:defRPr kumimoji="1" lang="ja-JP" altLang="en-US" sz="1500" kern="1200">
                <a:solidFill>
                  <a:srgbClr val="000000"/>
                </a:solidFill>
                <a:latin typeface="ＭＳ Ｐゴシック" panose="020B0600070205080204" pitchFamily="50" charset="-128"/>
                <a:ea typeface="ＭＳ Ｐゴシック" panose="020B0600070205080204" pitchFamily="50" charset="-128"/>
                <a:cs typeface="+mn-cs"/>
              </a:defRPr>
            </a:lvl5pPr>
            <a:lvl6pPr marL="2868401" indent="-260763" algn="l" defTabSz="1043055" rtl="0" eaLnBrk="1" latinLnBrk="0" hangingPunct="1">
              <a:spcBef>
                <a:spcPct val="20000"/>
              </a:spcBef>
              <a:buFont typeface="Arial" pitchFamily="34" charset="0"/>
              <a:buChar char="•"/>
              <a:defRPr kumimoji="1" sz="2300" kern="1200">
                <a:solidFill>
                  <a:schemeClr val="tx1"/>
                </a:solidFill>
                <a:latin typeface="+mn-lt"/>
                <a:ea typeface="+mn-ea"/>
                <a:cs typeface="+mn-cs"/>
              </a:defRPr>
            </a:lvl6pPr>
            <a:lvl7pPr marL="3389928" indent="-260763" algn="l" defTabSz="1043055" rtl="0" eaLnBrk="1" latinLnBrk="0" hangingPunct="1">
              <a:spcBef>
                <a:spcPct val="20000"/>
              </a:spcBef>
              <a:buFont typeface="Arial" pitchFamily="34" charset="0"/>
              <a:buChar char="•"/>
              <a:defRPr kumimoji="1" sz="2300" kern="1200">
                <a:solidFill>
                  <a:schemeClr val="tx1"/>
                </a:solidFill>
                <a:latin typeface="+mn-lt"/>
                <a:ea typeface="+mn-ea"/>
                <a:cs typeface="+mn-cs"/>
              </a:defRPr>
            </a:lvl7pPr>
            <a:lvl8pPr marL="3911455" indent="-260763" algn="l" defTabSz="1043055" rtl="0" eaLnBrk="1" latinLnBrk="0" hangingPunct="1">
              <a:spcBef>
                <a:spcPct val="20000"/>
              </a:spcBef>
              <a:buFont typeface="Arial" pitchFamily="34" charset="0"/>
              <a:buChar char="•"/>
              <a:defRPr kumimoji="1" sz="2300" kern="1200">
                <a:solidFill>
                  <a:schemeClr val="tx1"/>
                </a:solidFill>
                <a:latin typeface="+mn-lt"/>
                <a:ea typeface="+mn-ea"/>
                <a:cs typeface="+mn-cs"/>
              </a:defRPr>
            </a:lvl8pPr>
            <a:lvl9pPr marL="4432982" indent="-260763" algn="l" defTabSz="1043055" rtl="0" eaLnBrk="1" latinLnBrk="0" hangingPunct="1">
              <a:spcBef>
                <a:spcPct val="20000"/>
              </a:spcBef>
              <a:buFont typeface="Arial" pitchFamily="34" charset="0"/>
              <a:buChar char="•"/>
              <a:defRPr kumimoji="1" sz="2300" kern="1200">
                <a:solidFill>
                  <a:schemeClr val="tx1"/>
                </a:solidFill>
                <a:latin typeface="+mn-lt"/>
                <a:ea typeface="+mn-ea"/>
                <a:cs typeface="+mn-cs"/>
              </a:defRPr>
            </a:lvl9pPr>
          </a:lstStyle>
          <a:p>
            <a:pPr eaLnBrk="1" hangingPunct="1">
              <a:lnSpc>
                <a:spcPct val="150000"/>
              </a:lnSpc>
            </a:pPr>
            <a:r>
              <a:rPr lang="ja-JP" altLang="en-US" sz="1316" b="0" dirty="0">
                <a:latin typeface="メイリオ" panose="020B0604030504040204" pitchFamily="50" charset="-128"/>
                <a:ea typeface="メイリオ" panose="020B0604030504040204" pitchFamily="50" charset="-128"/>
              </a:rPr>
              <a:t>　</a:t>
            </a:r>
            <a:r>
              <a:rPr lang="en-US" altLang="ja-JP" sz="1316" b="0" dirty="0">
                <a:latin typeface="メイリオ" panose="020B0604030504040204" pitchFamily="50" charset="-128"/>
                <a:ea typeface="メイリオ" panose="020B0604030504040204" pitchFamily="50" charset="-128"/>
              </a:rPr>
              <a:t>2016</a:t>
            </a:r>
            <a:r>
              <a:rPr lang="ja-JP" altLang="en-US" sz="1316" b="0" dirty="0">
                <a:latin typeface="メイリオ" panose="020B0604030504040204" pitchFamily="50" charset="-128"/>
                <a:ea typeface="メイリオ" panose="020B0604030504040204" pitchFamily="50" charset="-128"/>
              </a:rPr>
              <a:t>年に政府が策定した「第</a:t>
            </a:r>
            <a:r>
              <a:rPr lang="en-US" altLang="ja-JP" sz="1316" b="0" dirty="0">
                <a:latin typeface="メイリオ" panose="020B0604030504040204" pitchFamily="50" charset="-128"/>
                <a:ea typeface="メイリオ" panose="020B0604030504040204" pitchFamily="50" charset="-128"/>
              </a:rPr>
              <a:t>5</a:t>
            </a:r>
            <a:r>
              <a:rPr lang="ja-JP" altLang="en-US" sz="1316" b="0" dirty="0">
                <a:latin typeface="メイリオ" panose="020B0604030504040204" pitchFamily="50" charset="-128"/>
                <a:ea typeface="メイリオ" panose="020B0604030504040204" pitchFamily="50" charset="-128"/>
              </a:rPr>
              <a:t>期科学技術基本計画」の中で目指すべき未来社会の姿として提唱</a:t>
            </a:r>
            <a:r>
              <a:rPr lang="ja-JP" altLang="en-US" sz="1316" b="0" dirty="0" smtClean="0">
                <a:latin typeface="メイリオ" panose="020B0604030504040204" pitchFamily="50" charset="-128"/>
                <a:ea typeface="メイリオ" panose="020B0604030504040204" pitchFamily="50" charset="-128"/>
              </a:rPr>
              <a:t>された、サイバー</a:t>
            </a:r>
            <a:r>
              <a:rPr lang="ja-JP" altLang="en-US" sz="1316" b="0" dirty="0">
                <a:latin typeface="メイリオ" panose="020B0604030504040204" pitchFamily="50" charset="-128"/>
                <a:ea typeface="メイリオ" panose="020B0604030504040204" pitchFamily="50" charset="-128"/>
              </a:rPr>
              <a:t>（仮想）空間とフィジカル（現実）空間を融合させ、経済発展と社会的課題解決を両立する新たな社会を指すもので、</a:t>
            </a:r>
            <a:r>
              <a:rPr lang="en-US" altLang="ja-JP" sz="1316" b="0" dirty="0" err="1">
                <a:latin typeface="メイリオ" panose="020B0604030504040204" pitchFamily="50" charset="-128"/>
                <a:ea typeface="メイリオ" panose="020B0604030504040204" pitchFamily="50" charset="-128"/>
              </a:rPr>
              <a:t>IoT</a:t>
            </a:r>
            <a:r>
              <a:rPr lang="ja-JP" altLang="en-US" sz="1316" b="0" dirty="0">
                <a:latin typeface="メイリオ" panose="020B0604030504040204" pitchFamily="50" charset="-128"/>
                <a:ea typeface="メイリオ" panose="020B0604030504040204" pitchFamily="50" charset="-128"/>
              </a:rPr>
              <a:t>で人とモノがつながり、知識や情報が共有されることで、新たな価値を生み、必要な情報が必要な時に提供されること</a:t>
            </a:r>
            <a:r>
              <a:rPr lang="ja-JP" altLang="en-US" sz="1316" b="0" dirty="0" smtClean="0">
                <a:latin typeface="メイリオ" panose="020B0604030504040204" pitchFamily="50" charset="-128"/>
                <a:ea typeface="メイリオ" panose="020B0604030504040204" pitchFamily="50" charset="-128"/>
              </a:rPr>
              <a:t>で</a:t>
            </a:r>
            <a:endParaRPr lang="en-US" altLang="ja-JP" sz="1316" b="0" dirty="0" smtClean="0">
              <a:latin typeface="メイリオ" panose="020B0604030504040204" pitchFamily="50" charset="-128"/>
              <a:ea typeface="メイリオ" panose="020B0604030504040204" pitchFamily="50" charset="-128"/>
            </a:endParaRPr>
          </a:p>
          <a:p>
            <a:pPr eaLnBrk="1" hangingPunct="1">
              <a:lnSpc>
                <a:spcPct val="150000"/>
              </a:lnSpc>
            </a:pPr>
            <a:r>
              <a:rPr lang="ja-JP" altLang="en-US" sz="1316" b="0" dirty="0" smtClean="0">
                <a:latin typeface="メイリオ" panose="020B0604030504040204" pitchFamily="50" charset="-128"/>
                <a:ea typeface="メイリオ" panose="020B0604030504040204" pitchFamily="50" charset="-128"/>
              </a:rPr>
              <a:t>課題</a:t>
            </a:r>
            <a:r>
              <a:rPr lang="ja-JP" altLang="en-US" sz="1316" b="0" dirty="0">
                <a:latin typeface="メイリオ" panose="020B0604030504040204" pitchFamily="50" charset="-128"/>
                <a:ea typeface="メイリオ" panose="020B0604030504040204" pitchFamily="50" charset="-128"/>
              </a:rPr>
              <a:t>や困難を克服し、これまでの</a:t>
            </a:r>
            <a:r>
              <a:rPr lang="ja-JP" altLang="en-US" sz="1316" b="0" dirty="0" smtClean="0">
                <a:latin typeface="メイリオ" panose="020B0604030504040204" pitchFamily="50" charset="-128"/>
                <a:ea typeface="メイリオ" panose="020B0604030504040204" pitchFamily="50" charset="-128"/>
              </a:rPr>
              <a:t>閉塞</a:t>
            </a:r>
            <a:endParaRPr lang="en-US" altLang="ja-JP" sz="1316" b="0" dirty="0" smtClean="0">
              <a:latin typeface="メイリオ" panose="020B0604030504040204" pitchFamily="50" charset="-128"/>
              <a:ea typeface="メイリオ" panose="020B0604030504040204" pitchFamily="50" charset="-128"/>
            </a:endParaRPr>
          </a:p>
          <a:p>
            <a:pPr eaLnBrk="1" hangingPunct="1">
              <a:lnSpc>
                <a:spcPct val="150000"/>
              </a:lnSpc>
            </a:pPr>
            <a:r>
              <a:rPr lang="ja-JP" altLang="en-US" sz="1316" b="0" dirty="0" smtClean="0">
                <a:latin typeface="メイリオ" panose="020B0604030504040204" pitchFamily="50" charset="-128"/>
                <a:ea typeface="メイリオ" panose="020B0604030504040204" pitchFamily="50" charset="-128"/>
              </a:rPr>
              <a:t>感</a:t>
            </a:r>
            <a:r>
              <a:rPr lang="ja-JP" altLang="en-US" sz="1316" b="0" dirty="0">
                <a:latin typeface="メイリオ" panose="020B0604030504040204" pitchFamily="50" charset="-128"/>
                <a:ea typeface="メイリオ" panose="020B0604030504040204" pitchFamily="50" charset="-128"/>
              </a:rPr>
              <a:t>を打破した希望の持てる社会、</a:t>
            </a:r>
            <a:r>
              <a:rPr lang="ja-JP" altLang="en-US" sz="1316" b="0" dirty="0" smtClean="0">
                <a:latin typeface="メイリオ" panose="020B0604030504040204" pitchFamily="50" charset="-128"/>
                <a:ea typeface="メイリオ" panose="020B0604030504040204" pitchFamily="50" charset="-128"/>
              </a:rPr>
              <a:t>世代</a:t>
            </a:r>
            <a:endParaRPr lang="en-US" altLang="ja-JP" sz="1316" b="0" dirty="0" smtClean="0">
              <a:latin typeface="メイリオ" panose="020B0604030504040204" pitchFamily="50" charset="-128"/>
              <a:ea typeface="メイリオ" panose="020B0604030504040204" pitchFamily="50" charset="-128"/>
            </a:endParaRPr>
          </a:p>
          <a:p>
            <a:pPr eaLnBrk="1" hangingPunct="1">
              <a:lnSpc>
                <a:spcPct val="150000"/>
              </a:lnSpc>
            </a:pPr>
            <a:r>
              <a:rPr lang="ja-JP" altLang="en-US" sz="1316" b="0" dirty="0" smtClean="0">
                <a:latin typeface="メイリオ" panose="020B0604030504040204" pitchFamily="50" charset="-128"/>
                <a:ea typeface="メイリオ" panose="020B0604030504040204" pitchFamily="50" charset="-128"/>
              </a:rPr>
              <a:t>を</a:t>
            </a:r>
            <a:r>
              <a:rPr lang="ja-JP" altLang="en-US" sz="1316" b="0" dirty="0">
                <a:latin typeface="メイリオ" panose="020B0604030504040204" pitchFamily="50" charset="-128"/>
                <a:ea typeface="メイリオ" panose="020B0604030504040204" pitchFamily="50" charset="-128"/>
              </a:rPr>
              <a:t>超えて互いに尊重</a:t>
            </a:r>
            <a:r>
              <a:rPr lang="ja-JP" altLang="en-US" sz="1316" b="0" dirty="0" smtClean="0">
                <a:latin typeface="メイリオ" panose="020B0604030504040204" pitchFamily="50" charset="-128"/>
                <a:ea typeface="メイリオ" panose="020B0604030504040204" pitchFamily="50" charset="-128"/>
              </a:rPr>
              <a:t>し合える</a:t>
            </a:r>
            <a:r>
              <a:rPr lang="ja-JP" altLang="en-US" sz="1316" b="0" dirty="0">
                <a:latin typeface="メイリオ" panose="020B0604030504040204" pitchFamily="50" charset="-128"/>
                <a:ea typeface="メイリオ" panose="020B0604030504040204" pitchFamily="50" charset="-128"/>
              </a:rPr>
              <a:t>社会</a:t>
            </a:r>
            <a:r>
              <a:rPr lang="ja-JP" altLang="en-US" sz="1316" b="0" dirty="0" smtClean="0">
                <a:latin typeface="メイリオ" panose="020B0604030504040204" pitchFamily="50" charset="-128"/>
                <a:ea typeface="メイリオ" panose="020B0604030504040204" pitchFamily="50" charset="-128"/>
              </a:rPr>
              <a:t>、</a:t>
            </a:r>
            <a:endParaRPr lang="en-US" altLang="ja-JP" sz="1316" b="0" dirty="0" smtClean="0">
              <a:latin typeface="メイリオ" panose="020B0604030504040204" pitchFamily="50" charset="-128"/>
              <a:ea typeface="メイリオ" panose="020B0604030504040204" pitchFamily="50" charset="-128"/>
            </a:endParaRPr>
          </a:p>
          <a:p>
            <a:pPr eaLnBrk="1" hangingPunct="1">
              <a:lnSpc>
                <a:spcPct val="150000"/>
              </a:lnSpc>
            </a:pPr>
            <a:r>
              <a:rPr lang="ja-JP" altLang="en-US" sz="1316" b="0" dirty="0" smtClean="0">
                <a:latin typeface="メイリオ" panose="020B0604030504040204" pitchFamily="50" charset="-128"/>
                <a:ea typeface="メイリオ" panose="020B0604030504040204" pitchFamily="50" charset="-128"/>
              </a:rPr>
              <a:t>一人一人</a:t>
            </a:r>
            <a:r>
              <a:rPr lang="ja-JP" altLang="en-US" sz="1316" b="0" dirty="0">
                <a:latin typeface="メイリオ" panose="020B0604030504040204" pitchFamily="50" charset="-128"/>
                <a:ea typeface="メイリオ" panose="020B0604030504040204" pitchFamily="50" charset="-128"/>
              </a:rPr>
              <a:t>が快適で活躍できる社会と</a:t>
            </a:r>
            <a:r>
              <a:rPr lang="ja-JP" altLang="en-US" sz="1316" b="0" dirty="0" err="1" smtClean="0">
                <a:latin typeface="メイリオ" panose="020B0604030504040204" pitchFamily="50" charset="-128"/>
                <a:ea typeface="メイリオ" panose="020B0604030504040204" pitchFamily="50" charset="-128"/>
              </a:rPr>
              <a:t>な</a:t>
            </a:r>
            <a:endParaRPr lang="en-US" altLang="ja-JP" sz="1316" b="0" dirty="0" smtClean="0">
              <a:latin typeface="メイリオ" panose="020B0604030504040204" pitchFamily="50" charset="-128"/>
              <a:ea typeface="メイリオ" panose="020B0604030504040204" pitchFamily="50" charset="-128"/>
            </a:endParaRPr>
          </a:p>
          <a:p>
            <a:pPr eaLnBrk="1" hangingPunct="1">
              <a:lnSpc>
                <a:spcPct val="150000"/>
              </a:lnSpc>
            </a:pPr>
            <a:r>
              <a:rPr lang="ja-JP" altLang="en-US" sz="1316" b="0" dirty="0" smtClean="0">
                <a:latin typeface="メイリオ" panose="020B0604030504040204" pitchFamily="50" charset="-128"/>
                <a:ea typeface="メイリオ" panose="020B0604030504040204" pitchFamily="50" charset="-128"/>
              </a:rPr>
              <a:t>る</a:t>
            </a:r>
            <a:r>
              <a:rPr lang="ja-JP" altLang="en-US" sz="1316" b="0" dirty="0">
                <a:latin typeface="メイリオ" panose="020B0604030504040204" pitchFamily="50" charset="-128"/>
                <a:ea typeface="メイリオ" panose="020B0604030504040204" pitchFamily="50" charset="-128"/>
              </a:rPr>
              <a:t>とされています。</a:t>
            </a:r>
          </a:p>
        </p:txBody>
      </p:sp>
    </p:spTree>
    <p:extLst>
      <p:ext uri="{BB962C8B-B14F-4D97-AF65-F5344CB8AC3E}">
        <p14:creationId xmlns:p14="http://schemas.microsoft.com/office/powerpoint/2010/main" val="3742416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ページ数"/>
          <p:cNvSpPr txBox="1"/>
          <p:nvPr/>
        </p:nvSpPr>
        <p:spPr>
          <a:xfrm>
            <a:off x="9739427" y="6370562"/>
            <a:ext cx="331392" cy="362279"/>
          </a:xfrm>
          <a:prstGeom prst="rect">
            <a:avLst/>
          </a:prstGeom>
          <a:noFill/>
        </p:spPr>
        <p:txBody>
          <a:bodyPr wrap="square" rtlCol="0">
            <a:spAutoFit/>
          </a:bodyPr>
          <a:lstStyle/>
          <a:p>
            <a:r>
              <a:rPr lang="en-US" altLang="ja-JP" sz="1754" dirty="0">
                <a:solidFill>
                  <a:schemeClr val="bg1"/>
                </a:solidFill>
              </a:rPr>
              <a:t>1</a:t>
            </a:r>
            <a:endParaRPr lang="ja-JP" altLang="en-US" sz="1754" dirty="0">
              <a:solidFill>
                <a:schemeClr val="bg1"/>
              </a:solidFill>
            </a:endParaRPr>
          </a:p>
        </p:txBody>
      </p:sp>
      <p:sp>
        <p:nvSpPr>
          <p:cNvPr id="12" name="正方形/長方形 11"/>
          <p:cNvSpPr/>
          <p:nvPr/>
        </p:nvSpPr>
        <p:spPr>
          <a:xfrm>
            <a:off x="10070819" y="7237015"/>
            <a:ext cx="532465" cy="336391"/>
          </a:xfrm>
          <a:prstGeom prst="rect">
            <a:avLst/>
          </a:prstGeom>
          <a:solidFill>
            <a:srgbClr val="E4EDF8"/>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0" rIns="144000" bIns="25200" numCol="1" spcCol="0" rtlCol="0" fromWordArt="0" anchor="ctr" anchorCtr="0" forceAA="0" compatLnSpc="1">
            <a:prstTxWarp prst="textNoShape">
              <a:avLst/>
            </a:prstTxWarp>
            <a:noAutofit/>
          </a:bodyPr>
          <a:lstStyle/>
          <a:p>
            <a:pPr algn="ctr"/>
            <a:r>
              <a:rPr kumimoji="1" lang="ja-JP" altLang="en-US" sz="1000" dirty="0" smtClean="0">
                <a:solidFill>
                  <a:schemeClr val="tx1"/>
                </a:solidFill>
                <a:latin typeface="HGPｺﾞｼｯｸM" panose="020B0600000000000000" pitchFamily="50" charset="-128"/>
                <a:ea typeface="HGPｺﾞｼｯｸM" panose="020B0600000000000000" pitchFamily="50" charset="-128"/>
              </a:rPr>
              <a:t>４</a:t>
            </a:r>
          </a:p>
        </p:txBody>
      </p:sp>
      <p:sp>
        <p:nvSpPr>
          <p:cNvPr id="7" name="タイトル 1"/>
          <p:cNvSpPr txBox="1">
            <a:spLocks/>
          </p:cNvSpPr>
          <p:nvPr/>
        </p:nvSpPr>
        <p:spPr bwMode="auto">
          <a:xfrm>
            <a:off x="882204" y="900311"/>
            <a:ext cx="8857224" cy="773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normAutofit/>
          </a:bodyPr>
          <a:lstStyle>
            <a:lvl1pPr algn="l" defTabSz="1042988" rtl="0" fontAlgn="base">
              <a:spcBef>
                <a:spcPct val="0"/>
              </a:spcBef>
              <a:spcAft>
                <a:spcPct val="0"/>
              </a:spcAft>
              <a:defRPr kumimoji="1" sz="2400" b="1" kern="1200">
                <a:solidFill>
                  <a:srgbClr val="000000"/>
                </a:solidFill>
                <a:latin typeface="ＭＳ Ｐゴシック" panose="020B0600070205080204" pitchFamily="50" charset="-128"/>
                <a:ea typeface="ＭＳ Ｐゴシック" panose="020B0600070205080204" pitchFamily="50" charset="-128"/>
                <a:cs typeface="ＭＳ Ｐゴシック" panose="020B0600070205080204" pitchFamily="50" charset="-128"/>
              </a:defRPr>
            </a:lvl1pPr>
            <a:lvl2pPr algn="l" defTabSz="1042988" rtl="0" fontAlgn="base">
              <a:spcBef>
                <a:spcPct val="0"/>
              </a:spcBef>
              <a:spcAft>
                <a:spcPct val="0"/>
              </a:spcAft>
              <a:defRPr kumimoji="1" sz="2400" b="1">
                <a:solidFill>
                  <a:srgbClr val="000000"/>
                </a:solidFill>
                <a:latin typeface="ＭＳ Ｐゴシック" panose="020B0600070205080204" pitchFamily="50" charset="-128"/>
                <a:ea typeface="ＭＳ Ｐゴシック" panose="020B0600070205080204" pitchFamily="50" charset="-128"/>
              </a:defRPr>
            </a:lvl2pPr>
            <a:lvl3pPr algn="l" defTabSz="1042988" rtl="0" fontAlgn="base">
              <a:spcBef>
                <a:spcPct val="0"/>
              </a:spcBef>
              <a:spcAft>
                <a:spcPct val="0"/>
              </a:spcAft>
              <a:defRPr kumimoji="1" sz="2400" b="1">
                <a:solidFill>
                  <a:srgbClr val="000000"/>
                </a:solidFill>
                <a:latin typeface="ＭＳ Ｐゴシック" panose="020B0600070205080204" pitchFamily="50" charset="-128"/>
                <a:ea typeface="ＭＳ Ｐゴシック" panose="020B0600070205080204" pitchFamily="50" charset="-128"/>
              </a:defRPr>
            </a:lvl3pPr>
            <a:lvl4pPr algn="l" defTabSz="1042988" rtl="0" fontAlgn="base">
              <a:spcBef>
                <a:spcPct val="0"/>
              </a:spcBef>
              <a:spcAft>
                <a:spcPct val="0"/>
              </a:spcAft>
              <a:defRPr kumimoji="1" sz="2400" b="1">
                <a:solidFill>
                  <a:srgbClr val="000000"/>
                </a:solidFill>
                <a:latin typeface="ＭＳ Ｐゴシック" panose="020B0600070205080204" pitchFamily="50" charset="-128"/>
                <a:ea typeface="ＭＳ Ｐゴシック" panose="020B0600070205080204" pitchFamily="50" charset="-128"/>
              </a:defRPr>
            </a:lvl4pPr>
            <a:lvl5pPr algn="l" defTabSz="1042988" rtl="0" fontAlgn="base">
              <a:spcBef>
                <a:spcPct val="0"/>
              </a:spcBef>
              <a:spcAft>
                <a:spcPct val="0"/>
              </a:spcAft>
              <a:defRPr kumimoji="1" sz="2400" b="1">
                <a:solidFill>
                  <a:srgbClr val="000000"/>
                </a:solidFill>
                <a:latin typeface="ＭＳ Ｐゴシック" panose="020B0600070205080204" pitchFamily="50" charset="-128"/>
                <a:ea typeface="ＭＳ Ｐゴシック" panose="020B0600070205080204" pitchFamily="50" charset="-128"/>
              </a:defRPr>
            </a:lvl5pPr>
            <a:lvl6pPr marL="457200" algn="l" defTabSz="1042988" rtl="0" fontAlgn="base">
              <a:spcBef>
                <a:spcPct val="0"/>
              </a:spcBef>
              <a:spcAft>
                <a:spcPct val="0"/>
              </a:spcAft>
              <a:defRPr kumimoji="1" sz="2400" b="1">
                <a:solidFill>
                  <a:srgbClr val="000000"/>
                </a:solidFill>
                <a:latin typeface="ＭＳ Ｐゴシック" panose="020B0600070205080204" pitchFamily="50" charset="-128"/>
                <a:ea typeface="ＭＳ Ｐゴシック" panose="020B0600070205080204" pitchFamily="50" charset="-128"/>
              </a:defRPr>
            </a:lvl6pPr>
            <a:lvl7pPr marL="914400" algn="l" defTabSz="1042988" rtl="0" fontAlgn="base">
              <a:spcBef>
                <a:spcPct val="0"/>
              </a:spcBef>
              <a:spcAft>
                <a:spcPct val="0"/>
              </a:spcAft>
              <a:defRPr kumimoji="1" sz="2400" b="1">
                <a:solidFill>
                  <a:srgbClr val="000000"/>
                </a:solidFill>
                <a:latin typeface="ＭＳ Ｐゴシック" panose="020B0600070205080204" pitchFamily="50" charset="-128"/>
                <a:ea typeface="ＭＳ Ｐゴシック" panose="020B0600070205080204" pitchFamily="50" charset="-128"/>
              </a:defRPr>
            </a:lvl7pPr>
            <a:lvl8pPr marL="1371600" algn="l" defTabSz="1042988" rtl="0" fontAlgn="base">
              <a:spcBef>
                <a:spcPct val="0"/>
              </a:spcBef>
              <a:spcAft>
                <a:spcPct val="0"/>
              </a:spcAft>
              <a:defRPr kumimoji="1" sz="2400" b="1">
                <a:solidFill>
                  <a:srgbClr val="000000"/>
                </a:solidFill>
                <a:latin typeface="ＭＳ Ｐゴシック" panose="020B0600070205080204" pitchFamily="50" charset="-128"/>
                <a:ea typeface="ＭＳ Ｐゴシック" panose="020B0600070205080204" pitchFamily="50" charset="-128"/>
              </a:defRPr>
            </a:lvl8pPr>
            <a:lvl9pPr marL="1828800" algn="l" defTabSz="1042988" rtl="0" fontAlgn="base">
              <a:spcBef>
                <a:spcPct val="0"/>
              </a:spcBef>
              <a:spcAft>
                <a:spcPct val="0"/>
              </a:spcAft>
              <a:defRPr kumimoji="1" sz="2400" b="1">
                <a:solidFill>
                  <a:srgbClr val="000000"/>
                </a:solidFill>
                <a:latin typeface="ＭＳ Ｐゴシック" panose="020B0600070205080204" pitchFamily="50" charset="-128"/>
                <a:ea typeface="ＭＳ Ｐゴシック" panose="020B0600070205080204" pitchFamily="50" charset="-128"/>
              </a:defRPr>
            </a:lvl9pPr>
          </a:lstStyle>
          <a:p>
            <a:pPr eaLnBrk="1" hangingPunct="1"/>
            <a:r>
              <a:rPr lang="ja-JP" altLang="en-US" sz="2193" dirty="0" smtClean="0">
                <a:latin typeface="メイリオ" panose="020B0604030504040204" pitchFamily="50" charset="-128"/>
                <a:ea typeface="メイリオ" panose="020B0604030504040204" pitchFamily="50" charset="-128"/>
              </a:rPr>
              <a:t>第１章　留萌市</a:t>
            </a:r>
            <a:r>
              <a:rPr lang="en-US" altLang="ja-JP" sz="2193" dirty="0" smtClean="0">
                <a:latin typeface="メイリオ" panose="020B0604030504040204" pitchFamily="50" charset="-128"/>
                <a:ea typeface="メイリオ" panose="020B0604030504040204" pitchFamily="50" charset="-128"/>
              </a:rPr>
              <a:t>DX</a:t>
            </a:r>
            <a:r>
              <a:rPr lang="ja-JP" altLang="en-US" sz="2193" dirty="0" smtClean="0">
                <a:latin typeface="メイリオ" panose="020B0604030504040204" pitchFamily="50" charset="-128"/>
                <a:ea typeface="メイリオ" panose="020B0604030504040204" pitchFamily="50" charset="-128"/>
              </a:rPr>
              <a:t>推進方針の策定にあたって</a:t>
            </a:r>
            <a:endParaRPr lang="ja-JP" altLang="en-US" sz="2193" dirty="0">
              <a:latin typeface="メイリオ" panose="020B0604030504040204" pitchFamily="50" charset="-128"/>
              <a:ea typeface="メイリオ" panose="020B0604030504040204" pitchFamily="50" charset="-128"/>
            </a:endParaRPr>
          </a:p>
        </p:txBody>
      </p:sp>
      <p:sp>
        <p:nvSpPr>
          <p:cNvPr id="9" name="コンテンツ プレースホルダー 2"/>
          <p:cNvSpPr txBox="1">
            <a:spLocks/>
          </p:cNvSpPr>
          <p:nvPr/>
        </p:nvSpPr>
        <p:spPr>
          <a:xfrm>
            <a:off x="1091109" y="1774332"/>
            <a:ext cx="8713208" cy="350115"/>
          </a:xfrm>
        </p:spPr>
        <p:txBody>
          <a:bodyPr>
            <a:noAutofit/>
          </a:bodyPr>
          <a:lstStyle>
            <a:lvl1pPr algn="l" defTabSz="1042988" rtl="0" fontAlgn="base">
              <a:spcBef>
                <a:spcPct val="20000"/>
              </a:spcBef>
              <a:spcAft>
                <a:spcPct val="0"/>
              </a:spcAft>
              <a:defRPr kumimoji="1" lang="ja-JP" altLang="en-US" sz="2100" b="1" kern="1200">
                <a:solidFill>
                  <a:srgbClr val="000000"/>
                </a:solidFill>
                <a:latin typeface="ＭＳ Ｐゴシック" panose="020B0600070205080204" pitchFamily="50" charset="-128"/>
                <a:ea typeface="ＭＳ Ｐゴシック" panose="020B0600070205080204" pitchFamily="50" charset="-128"/>
                <a:cs typeface="+mn-cs"/>
              </a:defRPr>
            </a:lvl1pPr>
            <a:lvl2pPr algn="l" defTabSz="1042988" rtl="0" fontAlgn="base">
              <a:spcBef>
                <a:spcPct val="20000"/>
              </a:spcBef>
              <a:spcAft>
                <a:spcPct val="0"/>
              </a:spcAft>
              <a:defRPr kumimoji="1" lang="ja-JP" altLang="en-US" sz="1900" kern="1200">
                <a:solidFill>
                  <a:srgbClr val="000000"/>
                </a:solidFill>
                <a:latin typeface="ＭＳ Ｐゴシック" panose="020B0600070205080204" pitchFamily="50" charset="-128"/>
                <a:ea typeface="ＭＳ Ｐゴシック" panose="020B0600070205080204" pitchFamily="50" charset="-128"/>
                <a:cs typeface="+mn-cs"/>
              </a:defRPr>
            </a:lvl2pPr>
            <a:lvl3pPr marL="282575" algn="l" defTabSz="1042988" rtl="0" fontAlgn="base">
              <a:spcBef>
                <a:spcPct val="20000"/>
              </a:spcBef>
              <a:spcAft>
                <a:spcPct val="0"/>
              </a:spcAft>
              <a:defRPr kumimoji="1" lang="ja-JP" altLang="en-US" sz="1700" kern="1200">
                <a:solidFill>
                  <a:srgbClr val="000000"/>
                </a:solidFill>
                <a:latin typeface="ＭＳ Ｐゴシック" panose="020B0600070205080204" pitchFamily="50" charset="-128"/>
                <a:ea typeface="ＭＳ Ｐゴシック" panose="020B0600070205080204" pitchFamily="50" charset="-128"/>
                <a:cs typeface="+mn-cs"/>
              </a:defRPr>
            </a:lvl3pPr>
            <a:lvl4pPr marL="471488" algn="l" defTabSz="1042988" rtl="0" fontAlgn="base">
              <a:spcBef>
                <a:spcPct val="20000"/>
              </a:spcBef>
              <a:spcAft>
                <a:spcPct val="0"/>
              </a:spcAft>
              <a:defRPr kumimoji="1" lang="ja-JP" altLang="en-US" sz="1500" kern="1200">
                <a:solidFill>
                  <a:srgbClr val="000000"/>
                </a:solidFill>
                <a:latin typeface="ＭＳ Ｐゴシック" panose="020B0600070205080204" pitchFamily="50" charset="-128"/>
                <a:ea typeface="ＭＳ Ｐゴシック" panose="020B0600070205080204" pitchFamily="50" charset="-128"/>
                <a:cs typeface="+mn-cs"/>
              </a:defRPr>
            </a:lvl4pPr>
            <a:lvl5pPr marL="660400" algn="l" defTabSz="1042988" rtl="0" fontAlgn="base">
              <a:spcBef>
                <a:spcPct val="20000"/>
              </a:spcBef>
              <a:spcAft>
                <a:spcPct val="0"/>
              </a:spcAft>
              <a:defRPr kumimoji="1" lang="ja-JP" altLang="en-US" sz="1500" kern="1200">
                <a:solidFill>
                  <a:srgbClr val="000000"/>
                </a:solidFill>
                <a:latin typeface="ＭＳ Ｐゴシック" panose="020B0600070205080204" pitchFamily="50" charset="-128"/>
                <a:ea typeface="ＭＳ Ｐゴシック" panose="020B0600070205080204" pitchFamily="50" charset="-128"/>
                <a:cs typeface="+mn-cs"/>
              </a:defRPr>
            </a:lvl5pPr>
            <a:lvl6pPr marL="2868401" indent="-260763" algn="l" defTabSz="1043055" rtl="0" eaLnBrk="1" latinLnBrk="0" hangingPunct="1">
              <a:spcBef>
                <a:spcPct val="20000"/>
              </a:spcBef>
              <a:buFont typeface="Arial" pitchFamily="34" charset="0"/>
              <a:buChar char="•"/>
              <a:defRPr kumimoji="1" sz="2300" kern="1200">
                <a:solidFill>
                  <a:schemeClr val="tx1"/>
                </a:solidFill>
                <a:latin typeface="+mn-lt"/>
                <a:ea typeface="+mn-ea"/>
                <a:cs typeface="+mn-cs"/>
              </a:defRPr>
            </a:lvl6pPr>
            <a:lvl7pPr marL="3389928" indent="-260763" algn="l" defTabSz="1043055" rtl="0" eaLnBrk="1" latinLnBrk="0" hangingPunct="1">
              <a:spcBef>
                <a:spcPct val="20000"/>
              </a:spcBef>
              <a:buFont typeface="Arial" pitchFamily="34" charset="0"/>
              <a:buChar char="•"/>
              <a:defRPr kumimoji="1" sz="2300" kern="1200">
                <a:solidFill>
                  <a:schemeClr val="tx1"/>
                </a:solidFill>
                <a:latin typeface="+mn-lt"/>
                <a:ea typeface="+mn-ea"/>
                <a:cs typeface="+mn-cs"/>
              </a:defRPr>
            </a:lvl7pPr>
            <a:lvl8pPr marL="3911455" indent="-260763" algn="l" defTabSz="1043055" rtl="0" eaLnBrk="1" latinLnBrk="0" hangingPunct="1">
              <a:spcBef>
                <a:spcPct val="20000"/>
              </a:spcBef>
              <a:buFont typeface="Arial" pitchFamily="34" charset="0"/>
              <a:buChar char="•"/>
              <a:defRPr kumimoji="1" sz="2300" kern="1200">
                <a:solidFill>
                  <a:schemeClr val="tx1"/>
                </a:solidFill>
                <a:latin typeface="+mn-lt"/>
                <a:ea typeface="+mn-ea"/>
                <a:cs typeface="+mn-cs"/>
              </a:defRPr>
            </a:lvl8pPr>
            <a:lvl9pPr marL="4432982" indent="-260763" algn="l" defTabSz="1043055" rtl="0" eaLnBrk="1" latinLnBrk="0" hangingPunct="1">
              <a:spcBef>
                <a:spcPct val="20000"/>
              </a:spcBef>
              <a:buFont typeface="Arial" pitchFamily="34" charset="0"/>
              <a:buChar char="•"/>
              <a:defRPr kumimoji="1" sz="2300" kern="1200">
                <a:solidFill>
                  <a:schemeClr val="tx1"/>
                </a:solidFill>
                <a:latin typeface="+mn-lt"/>
                <a:ea typeface="+mn-ea"/>
                <a:cs typeface="+mn-cs"/>
              </a:defRPr>
            </a:lvl9pPr>
          </a:lstStyle>
          <a:p>
            <a:pPr eaLnBrk="1" hangingPunct="1"/>
            <a:r>
              <a:rPr lang="ja-JP" altLang="en-US" sz="1750" dirty="0" smtClean="0">
                <a:latin typeface="メイリオ" panose="020B0604030504040204" pitchFamily="50" charset="-128"/>
                <a:ea typeface="メイリオ" panose="020B0604030504040204" pitchFamily="50" charset="-128"/>
              </a:rPr>
              <a:t>２．策定の背景（国の動向）</a:t>
            </a:r>
          </a:p>
        </p:txBody>
      </p:sp>
      <p:sp>
        <p:nvSpPr>
          <p:cNvPr id="10" name="コンテンツ プレースホルダー 2"/>
          <p:cNvSpPr txBox="1">
            <a:spLocks/>
          </p:cNvSpPr>
          <p:nvPr/>
        </p:nvSpPr>
        <p:spPr>
          <a:xfrm>
            <a:off x="1191915" y="2095754"/>
            <a:ext cx="8713208" cy="360158"/>
          </a:xfrm>
        </p:spPr>
        <p:txBody>
          <a:bodyPr>
            <a:noAutofit/>
          </a:bodyPr>
          <a:lstStyle>
            <a:lvl1pPr algn="l" defTabSz="1042988" rtl="0" fontAlgn="base">
              <a:spcBef>
                <a:spcPct val="20000"/>
              </a:spcBef>
              <a:spcAft>
                <a:spcPct val="0"/>
              </a:spcAft>
              <a:defRPr kumimoji="1" lang="ja-JP" altLang="en-US" sz="2100" b="1" kern="1200">
                <a:solidFill>
                  <a:srgbClr val="000000"/>
                </a:solidFill>
                <a:latin typeface="ＭＳ Ｐゴシック" panose="020B0600070205080204" pitchFamily="50" charset="-128"/>
                <a:ea typeface="ＭＳ Ｐゴシック" panose="020B0600070205080204" pitchFamily="50" charset="-128"/>
                <a:cs typeface="+mn-cs"/>
              </a:defRPr>
            </a:lvl1pPr>
            <a:lvl2pPr algn="l" defTabSz="1042988" rtl="0" fontAlgn="base">
              <a:spcBef>
                <a:spcPct val="20000"/>
              </a:spcBef>
              <a:spcAft>
                <a:spcPct val="0"/>
              </a:spcAft>
              <a:defRPr kumimoji="1" lang="ja-JP" altLang="en-US" sz="1900" kern="1200">
                <a:solidFill>
                  <a:srgbClr val="000000"/>
                </a:solidFill>
                <a:latin typeface="ＭＳ Ｐゴシック" panose="020B0600070205080204" pitchFamily="50" charset="-128"/>
                <a:ea typeface="ＭＳ Ｐゴシック" panose="020B0600070205080204" pitchFamily="50" charset="-128"/>
                <a:cs typeface="+mn-cs"/>
              </a:defRPr>
            </a:lvl2pPr>
            <a:lvl3pPr marL="282575" algn="l" defTabSz="1042988" rtl="0" fontAlgn="base">
              <a:spcBef>
                <a:spcPct val="20000"/>
              </a:spcBef>
              <a:spcAft>
                <a:spcPct val="0"/>
              </a:spcAft>
              <a:defRPr kumimoji="1" lang="ja-JP" altLang="en-US" sz="1700" kern="1200">
                <a:solidFill>
                  <a:srgbClr val="000000"/>
                </a:solidFill>
                <a:latin typeface="ＭＳ Ｐゴシック" panose="020B0600070205080204" pitchFamily="50" charset="-128"/>
                <a:ea typeface="ＭＳ Ｐゴシック" panose="020B0600070205080204" pitchFamily="50" charset="-128"/>
                <a:cs typeface="+mn-cs"/>
              </a:defRPr>
            </a:lvl3pPr>
            <a:lvl4pPr marL="471488" algn="l" defTabSz="1042988" rtl="0" fontAlgn="base">
              <a:spcBef>
                <a:spcPct val="20000"/>
              </a:spcBef>
              <a:spcAft>
                <a:spcPct val="0"/>
              </a:spcAft>
              <a:defRPr kumimoji="1" lang="ja-JP" altLang="en-US" sz="1500" kern="1200">
                <a:solidFill>
                  <a:srgbClr val="000000"/>
                </a:solidFill>
                <a:latin typeface="ＭＳ Ｐゴシック" panose="020B0600070205080204" pitchFamily="50" charset="-128"/>
                <a:ea typeface="ＭＳ Ｐゴシック" panose="020B0600070205080204" pitchFamily="50" charset="-128"/>
                <a:cs typeface="+mn-cs"/>
              </a:defRPr>
            </a:lvl4pPr>
            <a:lvl5pPr marL="660400" algn="l" defTabSz="1042988" rtl="0" fontAlgn="base">
              <a:spcBef>
                <a:spcPct val="20000"/>
              </a:spcBef>
              <a:spcAft>
                <a:spcPct val="0"/>
              </a:spcAft>
              <a:defRPr kumimoji="1" lang="ja-JP" altLang="en-US" sz="1500" kern="1200">
                <a:solidFill>
                  <a:srgbClr val="000000"/>
                </a:solidFill>
                <a:latin typeface="ＭＳ Ｐゴシック" panose="020B0600070205080204" pitchFamily="50" charset="-128"/>
                <a:ea typeface="ＭＳ Ｐゴシック" panose="020B0600070205080204" pitchFamily="50" charset="-128"/>
                <a:cs typeface="+mn-cs"/>
              </a:defRPr>
            </a:lvl5pPr>
            <a:lvl6pPr marL="2868401" indent="-260763" algn="l" defTabSz="1043055" rtl="0" eaLnBrk="1" latinLnBrk="0" hangingPunct="1">
              <a:spcBef>
                <a:spcPct val="20000"/>
              </a:spcBef>
              <a:buFont typeface="Arial" pitchFamily="34" charset="0"/>
              <a:buChar char="•"/>
              <a:defRPr kumimoji="1" sz="2300" kern="1200">
                <a:solidFill>
                  <a:schemeClr val="tx1"/>
                </a:solidFill>
                <a:latin typeface="+mn-lt"/>
                <a:ea typeface="+mn-ea"/>
                <a:cs typeface="+mn-cs"/>
              </a:defRPr>
            </a:lvl6pPr>
            <a:lvl7pPr marL="3389928" indent="-260763" algn="l" defTabSz="1043055" rtl="0" eaLnBrk="1" latinLnBrk="0" hangingPunct="1">
              <a:spcBef>
                <a:spcPct val="20000"/>
              </a:spcBef>
              <a:buFont typeface="Arial" pitchFamily="34" charset="0"/>
              <a:buChar char="•"/>
              <a:defRPr kumimoji="1" sz="2300" kern="1200">
                <a:solidFill>
                  <a:schemeClr val="tx1"/>
                </a:solidFill>
                <a:latin typeface="+mn-lt"/>
                <a:ea typeface="+mn-ea"/>
                <a:cs typeface="+mn-cs"/>
              </a:defRPr>
            </a:lvl7pPr>
            <a:lvl8pPr marL="3911455" indent="-260763" algn="l" defTabSz="1043055" rtl="0" eaLnBrk="1" latinLnBrk="0" hangingPunct="1">
              <a:spcBef>
                <a:spcPct val="20000"/>
              </a:spcBef>
              <a:buFont typeface="Arial" pitchFamily="34" charset="0"/>
              <a:buChar char="•"/>
              <a:defRPr kumimoji="1" sz="2300" kern="1200">
                <a:solidFill>
                  <a:schemeClr val="tx1"/>
                </a:solidFill>
                <a:latin typeface="+mn-lt"/>
                <a:ea typeface="+mn-ea"/>
                <a:cs typeface="+mn-cs"/>
              </a:defRPr>
            </a:lvl8pPr>
            <a:lvl9pPr marL="4432982" indent="-260763" algn="l" defTabSz="1043055" rtl="0" eaLnBrk="1" latinLnBrk="0" hangingPunct="1">
              <a:spcBef>
                <a:spcPct val="20000"/>
              </a:spcBef>
              <a:buFont typeface="Arial" pitchFamily="34" charset="0"/>
              <a:buChar char="•"/>
              <a:defRPr kumimoji="1" sz="2300" kern="1200">
                <a:solidFill>
                  <a:schemeClr val="tx1"/>
                </a:solidFill>
                <a:latin typeface="+mn-lt"/>
                <a:ea typeface="+mn-ea"/>
                <a:cs typeface="+mn-cs"/>
              </a:defRPr>
            </a:lvl9pPr>
          </a:lstStyle>
          <a:p>
            <a:pPr eaLnBrk="1" hangingPunct="1">
              <a:lnSpc>
                <a:spcPct val="150000"/>
              </a:lnSpc>
            </a:pPr>
            <a:r>
              <a:rPr lang="ja-JP" altLang="en-US" sz="1316" dirty="0" smtClean="0">
                <a:latin typeface="メイリオ" panose="020B0604030504040204" pitchFamily="50" charset="-128"/>
                <a:ea typeface="メイリオ" panose="020B0604030504040204" pitchFamily="50" charset="-128"/>
              </a:rPr>
              <a:t>（</a:t>
            </a:r>
            <a:r>
              <a:rPr lang="ja-JP" altLang="en-US" sz="1316" dirty="0">
                <a:latin typeface="メイリオ" panose="020B0604030504040204" pitchFamily="50" charset="-128"/>
                <a:ea typeface="メイリオ" panose="020B0604030504040204" pitchFamily="50" charset="-128"/>
              </a:rPr>
              <a:t>２）官民データ活用推進基本法</a:t>
            </a:r>
          </a:p>
        </p:txBody>
      </p:sp>
      <p:sp>
        <p:nvSpPr>
          <p:cNvPr id="11" name="コンテンツ プレースホルダー 2"/>
          <p:cNvSpPr txBox="1">
            <a:spLocks/>
          </p:cNvSpPr>
          <p:nvPr/>
        </p:nvSpPr>
        <p:spPr>
          <a:xfrm>
            <a:off x="1418898" y="2422749"/>
            <a:ext cx="8259241" cy="1051161"/>
          </a:xfrm>
        </p:spPr>
        <p:txBody>
          <a:bodyPr>
            <a:noAutofit/>
          </a:bodyPr>
          <a:lstStyle>
            <a:lvl1pPr algn="l" defTabSz="1042988" rtl="0" fontAlgn="base">
              <a:spcBef>
                <a:spcPct val="20000"/>
              </a:spcBef>
              <a:spcAft>
                <a:spcPct val="0"/>
              </a:spcAft>
              <a:defRPr kumimoji="1" lang="ja-JP" altLang="en-US" sz="2100" b="1" kern="1200">
                <a:solidFill>
                  <a:srgbClr val="000000"/>
                </a:solidFill>
                <a:latin typeface="ＭＳ Ｐゴシック" panose="020B0600070205080204" pitchFamily="50" charset="-128"/>
                <a:ea typeface="ＭＳ Ｐゴシック" panose="020B0600070205080204" pitchFamily="50" charset="-128"/>
                <a:cs typeface="+mn-cs"/>
              </a:defRPr>
            </a:lvl1pPr>
            <a:lvl2pPr algn="l" defTabSz="1042988" rtl="0" fontAlgn="base">
              <a:spcBef>
                <a:spcPct val="20000"/>
              </a:spcBef>
              <a:spcAft>
                <a:spcPct val="0"/>
              </a:spcAft>
              <a:defRPr kumimoji="1" lang="ja-JP" altLang="en-US" sz="1900" kern="1200">
                <a:solidFill>
                  <a:srgbClr val="000000"/>
                </a:solidFill>
                <a:latin typeface="ＭＳ Ｐゴシック" panose="020B0600070205080204" pitchFamily="50" charset="-128"/>
                <a:ea typeface="ＭＳ Ｐゴシック" panose="020B0600070205080204" pitchFamily="50" charset="-128"/>
                <a:cs typeface="+mn-cs"/>
              </a:defRPr>
            </a:lvl2pPr>
            <a:lvl3pPr marL="282575" algn="l" defTabSz="1042988" rtl="0" fontAlgn="base">
              <a:spcBef>
                <a:spcPct val="20000"/>
              </a:spcBef>
              <a:spcAft>
                <a:spcPct val="0"/>
              </a:spcAft>
              <a:defRPr kumimoji="1" lang="ja-JP" altLang="en-US" sz="1700" kern="1200">
                <a:solidFill>
                  <a:srgbClr val="000000"/>
                </a:solidFill>
                <a:latin typeface="ＭＳ Ｐゴシック" panose="020B0600070205080204" pitchFamily="50" charset="-128"/>
                <a:ea typeface="ＭＳ Ｐゴシック" panose="020B0600070205080204" pitchFamily="50" charset="-128"/>
                <a:cs typeface="+mn-cs"/>
              </a:defRPr>
            </a:lvl3pPr>
            <a:lvl4pPr marL="471488" algn="l" defTabSz="1042988" rtl="0" fontAlgn="base">
              <a:spcBef>
                <a:spcPct val="20000"/>
              </a:spcBef>
              <a:spcAft>
                <a:spcPct val="0"/>
              </a:spcAft>
              <a:defRPr kumimoji="1" lang="ja-JP" altLang="en-US" sz="1500" kern="1200">
                <a:solidFill>
                  <a:srgbClr val="000000"/>
                </a:solidFill>
                <a:latin typeface="ＭＳ Ｐゴシック" panose="020B0600070205080204" pitchFamily="50" charset="-128"/>
                <a:ea typeface="ＭＳ Ｐゴシック" panose="020B0600070205080204" pitchFamily="50" charset="-128"/>
                <a:cs typeface="+mn-cs"/>
              </a:defRPr>
            </a:lvl4pPr>
            <a:lvl5pPr marL="660400" algn="l" defTabSz="1042988" rtl="0" fontAlgn="base">
              <a:spcBef>
                <a:spcPct val="20000"/>
              </a:spcBef>
              <a:spcAft>
                <a:spcPct val="0"/>
              </a:spcAft>
              <a:defRPr kumimoji="1" lang="ja-JP" altLang="en-US" sz="1500" kern="1200">
                <a:solidFill>
                  <a:srgbClr val="000000"/>
                </a:solidFill>
                <a:latin typeface="ＭＳ Ｐゴシック" panose="020B0600070205080204" pitchFamily="50" charset="-128"/>
                <a:ea typeface="ＭＳ Ｐゴシック" panose="020B0600070205080204" pitchFamily="50" charset="-128"/>
                <a:cs typeface="+mn-cs"/>
              </a:defRPr>
            </a:lvl5pPr>
            <a:lvl6pPr marL="2868401" indent="-260763" algn="l" defTabSz="1043055" rtl="0" eaLnBrk="1" latinLnBrk="0" hangingPunct="1">
              <a:spcBef>
                <a:spcPct val="20000"/>
              </a:spcBef>
              <a:buFont typeface="Arial" pitchFamily="34" charset="0"/>
              <a:buChar char="•"/>
              <a:defRPr kumimoji="1" sz="2300" kern="1200">
                <a:solidFill>
                  <a:schemeClr val="tx1"/>
                </a:solidFill>
                <a:latin typeface="+mn-lt"/>
                <a:ea typeface="+mn-ea"/>
                <a:cs typeface="+mn-cs"/>
              </a:defRPr>
            </a:lvl6pPr>
            <a:lvl7pPr marL="3389928" indent="-260763" algn="l" defTabSz="1043055" rtl="0" eaLnBrk="1" latinLnBrk="0" hangingPunct="1">
              <a:spcBef>
                <a:spcPct val="20000"/>
              </a:spcBef>
              <a:buFont typeface="Arial" pitchFamily="34" charset="0"/>
              <a:buChar char="•"/>
              <a:defRPr kumimoji="1" sz="2300" kern="1200">
                <a:solidFill>
                  <a:schemeClr val="tx1"/>
                </a:solidFill>
                <a:latin typeface="+mn-lt"/>
                <a:ea typeface="+mn-ea"/>
                <a:cs typeface="+mn-cs"/>
              </a:defRPr>
            </a:lvl7pPr>
            <a:lvl8pPr marL="3911455" indent="-260763" algn="l" defTabSz="1043055" rtl="0" eaLnBrk="1" latinLnBrk="0" hangingPunct="1">
              <a:spcBef>
                <a:spcPct val="20000"/>
              </a:spcBef>
              <a:buFont typeface="Arial" pitchFamily="34" charset="0"/>
              <a:buChar char="•"/>
              <a:defRPr kumimoji="1" sz="2300" kern="1200">
                <a:solidFill>
                  <a:schemeClr val="tx1"/>
                </a:solidFill>
                <a:latin typeface="+mn-lt"/>
                <a:ea typeface="+mn-ea"/>
                <a:cs typeface="+mn-cs"/>
              </a:defRPr>
            </a:lvl8pPr>
            <a:lvl9pPr marL="4432982" indent="-260763" algn="l" defTabSz="1043055" rtl="0" eaLnBrk="1" latinLnBrk="0" hangingPunct="1">
              <a:spcBef>
                <a:spcPct val="20000"/>
              </a:spcBef>
              <a:buFont typeface="Arial" pitchFamily="34" charset="0"/>
              <a:buChar char="•"/>
              <a:defRPr kumimoji="1" sz="2300" kern="1200">
                <a:solidFill>
                  <a:schemeClr val="tx1"/>
                </a:solidFill>
                <a:latin typeface="+mn-lt"/>
                <a:ea typeface="+mn-ea"/>
                <a:cs typeface="+mn-cs"/>
              </a:defRPr>
            </a:lvl9pPr>
          </a:lstStyle>
          <a:p>
            <a:pPr eaLnBrk="1" hangingPunct="1">
              <a:lnSpc>
                <a:spcPct val="150000"/>
              </a:lnSpc>
            </a:pPr>
            <a:r>
              <a:rPr lang="ja-JP" altLang="en-US" sz="1316" b="0" dirty="0">
                <a:latin typeface="メイリオ" panose="020B0604030504040204" pitchFamily="50" charset="-128"/>
                <a:ea typeface="メイリオ" panose="020B0604030504040204" pitchFamily="50" charset="-128"/>
              </a:rPr>
              <a:t>　官民のデータ利活用の環境を総合的・効果的に整備するため、官民データ活用推進基本法（平成</a:t>
            </a:r>
            <a:r>
              <a:rPr lang="en-US" altLang="ja-JP" sz="1316" b="0" dirty="0">
                <a:latin typeface="メイリオ" panose="020B0604030504040204" pitchFamily="50" charset="-128"/>
                <a:ea typeface="メイリオ" panose="020B0604030504040204" pitchFamily="50" charset="-128"/>
              </a:rPr>
              <a:t>28</a:t>
            </a:r>
            <a:r>
              <a:rPr lang="ja-JP" altLang="en-US" sz="1316" b="0" dirty="0">
                <a:latin typeface="メイリオ" panose="020B0604030504040204" pitchFamily="50" charset="-128"/>
                <a:ea typeface="メイリオ" panose="020B0604030504040204" pitchFamily="50" charset="-128"/>
              </a:rPr>
              <a:t>年法律第</a:t>
            </a:r>
            <a:r>
              <a:rPr lang="en-US" altLang="ja-JP" sz="1316" b="0" dirty="0">
                <a:latin typeface="メイリオ" panose="020B0604030504040204" pitchFamily="50" charset="-128"/>
                <a:ea typeface="メイリオ" panose="020B0604030504040204" pitchFamily="50" charset="-128"/>
              </a:rPr>
              <a:t>103</a:t>
            </a:r>
            <a:r>
              <a:rPr lang="ja-JP" altLang="en-US" sz="1316" b="0" dirty="0">
                <a:latin typeface="メイリオ" panose="020B0604030504040204" pitchFamily="50" charset="-128"/>
                <a:ea typeface="メイリオ" panose="020B0604030504040204" pitchFamily="50" charset="-128"/>
              </a:rPr>
              <a:t>号）が公布されました。国、地方公共団体及び事業者の責務を明らかにし、活用を推進するため、市町村官民データ活用推進計画の策定を求めています。</a:t>
            </a:r>
          </a:p>
        </p:txBody>
      </p:sp>
      <p:sp>
        <p:nvSpPr>
          <p:cNvPr id="13" name="コンテンツ プレースホルダー 2"/>
          <p:cNvSpPr txBox="1">
            <a:spLocks/>
          </p:cNvSpPr>
          <p:nvPr/>
        </p:nvSpPr>
        <p:spPr>
          <a:xfrm>
            <a:off x="1189286" y="3377040"/>
            <a:ext cx="8713208" cy="360158"/>
          </a:xfrm>
        </p:spPr>
        <p:txBody>
          <a:bodyPr>
            <a:noAutofit/>
          </a:bodyPr>
          <a:lstStyle>
            <a:lvl1pPr algn="l" defTabSz="1042988" rtl="0" fontAlgn="base">
              <a:spcBef>
                <a:spcPct val="20000"/>
              </a:spcBef>
              <a:spcAft>
                <a:spcPct val="0"/>
              </a:spcAft>
              <a:defRPr kumimoji="1" lang="ja-JP" altLang="en-US" sz="2100" b="1" kern="1200">
                <a:solidFill>
                  <a:srgbClr val="000000"/>
                </a:solidFill>
                <a:latin typeface="ＭＳ Ｐゴシック" panose="020B0600070205080204" pitchFamily="50" charset="-128"/>
                <a:ea typeface="ＭＳ Ｐゴシック" panose="020B0600070205080204" pitchFamily="50" charset="-128"/>
                <a:cs typeface="+mn-cs"/>
              </a:defRPr>
            </a:lvl1pPr>
            <a:lvl2pPr algn="l" defTabSz="1042988" rtl="0" fontAlgn="base">
              <a:spcBef>
                <a:spcPct val="20000"/>
              </a:spcBef>
              <a:spcAft>
                <a:spcPct val="0"/>
              </a:spcAft>
              <a:defRPr kumimoji="1" lang="ja-JP" altLang="en-US" sz="1900" kern="1200">
                <a:solidFill>
                  <a:srgbClr val="000000"/>
                </a:solidFill>
                <a:latin typeface="ＭＳ Ｐゴシック" panose="020B0600070205080204" pitchFamily="50" charset="-128"/>
                <a:ea typeface="ＭＳ Ｐゴシック" panose="020B0600070205080204" pitchFamily="50" charset="-128"/>
                <a:cs typeface="+mn-cs"/>
              </a:defRPr>
            </a:lvl2pPr>
            <a:lvl3pPr marL="282575" algn="l" defTabSz="1042988" rtl="0" fontAlgn="base">
              <a:spcBef>
                <a:spcPct val="20000"/>
              </a:spcBef>
              <a:spcAft>
                <a:spcPct val="0"/>
              </a:spcAft>
              <a:defRPr kumimoji="1" lang="ja-JP" altLang="en-US" sz="1700" kern="1200">
                <a:solidFill>
                  <a:srgbClr val="000000"/>
                </a:solidFill>
                <a:latin typeface="ＭＳ Ｐゴシック" panose="020B0600070205080204" pitchFamily="50" charset="-128"/>
                <a:ea typeface="ＭＳ Ｐゴシック" panose="020B0600070205080204" pitchFamily="50" charset="-128"/>
                <a:cs typeface="+mn-cs"/>
              </a:defRPr>
            </a:lvl3pPr>
            <a:lvl4pPr marL="471488" algn="l" defTabSz="1042988" rtl="0" fontAlgn="base">
              <a:spcBef>
                <a:spcPct val="20000"/>
              </a:spcBef>
              <a:spcAft>
                <a:spcPct val="0"/>
              </a:spcAft>
              <a:defRPr kumimoji="1" lang="ja-JP" altLang="en-US" sz="1500" kern="1200">
                <a:solidFill>
                  <a:srgbClr val="000000"/>
                </a:solidFill>
                <a:latin typeface="ＭＳ Ｐゴシック" panose="020B0600070205080204" pitchFamily="50" charset="-128"/>
                <a:ea typeface="ＭＳ Ｐゴシック" panose="020B0600070205080204" pitchFamily="50" charset="-128"/>
                <a:cs typeface="+mn-cs"/>
              </a:defRPr>
            </a:lvl4pPr>
            <a:lvl5pPr marL="660400" algn="l" defTabSz="1042988" rtl="0" fontAlgn="base">
              <a:spcBef>
                <a:spcPct val="20000"/>
              </a:spcBef>
              <a:spcAft>
                <a:spcPct val="0"/>
              </a:spcAft>
              <a:defRPr kumimoji="1" lang="ja-JP" altLang="en-US" sz="1500" kern="1200">
                <a:solidFill>
                  <a:srgbClr val="000000"/>
                </a:solidFill>
                <a:latin typeface="ＭＳ Ｐゴシック" panose="020B0600070205080204" pitchFamily="50" charset="-128"/>
                <a:ea typeface="ＭＳ Ｐゴシック" panose="020B0600070205080204" pitchFamily="50" charset="-128"/>
                <a:cs typeface="+mn-cs"/>
              </a:defRPr>
            </a:lvl5pPr>
            <a:lvl6pPr marL="2868401" indent="-260763" algn="l" defTabSz="1043055" rtl="0" eaLnBrk="1" latinLnBrk="0" hangingPunct="1">
              <a:spcBef>
                <a:spcPct val="20000"/>
              </a:spcBef>
              <a:buFont typeface="Arial" pitchFamily="34" charset="0"/>
              <a:buChar char="•"/>
              <a:defRPr kumimoji="1" sz="2300" kern="1200">
                <a:solidFill>
                  <a:schemeClr val="tx1"/>
                </a:solidFill>
                <a:latin typeface="+mn-lt"/>
                <a:ea typeface="+mn-ea"/>
                <a:cs typeface="+mn-cs"/>
              </a:defRPr>
            </a:lvl6pPr>
            <a:lvl7pPr marL="3389928" indent="-260763" algn="l" defTabSz="1043055" rtl="0" eaLnBrk="1" latinLnBrk="0" hangingPunct="1">
              <a:spcBef>
                <a:spcPct val="20000"/>
              </a:spcBef>
              <a:buFont typeface="Arial" pitchFamily="34" charset="0"/>
              <a:buChar char="•"/>
              <a:defRPr kumimoji="1" sz="2300" kern="1200">
                <a:solidFill>
                  <a:schemeClr val="tx1"/>
                </a:solidFill>
                <a:latin typeface="+mn-lt"/>
                <a:ea typeface="+mn-ea"/>
                <a:cs typeface="+mn-cs"/>
              </a:defRPr>
            </a:lvl7pPr>
            <a:lvl8pPr marL="3911455" indent="-260763" algn="l" defTabSz="1043055" rtl="0" eaLnBrk="1" latinLnBrk="0" hangingPunct="1">
              <a:spcBef>
                <a:spcPct val="20000"/>
              </a:spcBef>
              <a:buFont typeface="Arial" pitchFamily="34" charset="0"/>
              <a:buChar char="•"/>
              <a:defRPr kumimoji="1" sz="2300" kern="1200">
                <a:solidFill>
                  <a:schemeClr val="tx1"/>
                </a:solidFill>
                <a:latin typeface="+mn-lt"/>
                <a:ea typeface="+mn-ea"/>
                <a:cs typeface="+mn-cs"/>
              </a:defRPr>
            </a:lvl8pPr>
            <a:lvl9pPr marL="4432982" indent="-260763" algn="l" defTabSz="1043055" rtl="0" eaLnBrk="1" latinLnBrk="0" hangingPunct="1">
              <a:spcBef>
                <a:spcPct val="20000"/>
              </a:spcBef>
              <a:buFont typeface="Arial" pitchFamily="34" charset="0"/>
              <a:buChar char="•"/>
              <a:defRPr kumimoji="1" sz="2300" kern="1200">
                <a:solidFill>
                  <a:schemeClr val="tx1"/>
                </a:solidFill>
                <a:latin typeface="+mn-lt"/>
                <a:ea typeface="+mn-ea"/>
                <a:cs typeface="+mn-cs"/>
              </a:defRPr>
            </a:lvl9pPr>
          </a:lstStyle>
          <a:p>
            <a:pPr eaLnBrk="1" hangingPunct="1">
              <a:lnSpc>
                <a:spcPct val="150000"/>
              </a:lnSpc>
            </a:pPr>
            <a:r>
              <a:rPr lang="ja-JP" altLang="en-US" sz="1316" dirty="0" smtClean="0">
                <a:latin typeface="メイリオ" panose="020B0604030504040204" pitchFamily="50" charset="-128"/>
                <a:ea typeface="メイリオ" panose="020B0604030504040204" pitchFamily="50" charset="-128"/>
              </a:rPr>
              <a:t>（</a:t>
            </a:r>
            <a:r>
              <a:rPr lang="ja-JP" altLang="en-US" sz="1316" dirty="0">
                <a:latin typeface="メイリオ" panose="020B0604030504040204" pitchFamily="50" charset="-128"/>
                <a:ea typeface="メイリオ" panose="020B0604030504040204" pitchFamily="50" charset="-128"/>
              </a:rPr>
              <a:t>３）デジタル・ガバメント実行計画及び自治体ＤＸ推進計画</a:t>
            </a:r>
          </a:p>
        </p:txBody>
      </p:sp>
      <p:sp>
        <p:nvSpPr>
          <p:cNvPr id="14" name="コンテンツ プレースホルダー 2"/>
          <p:cNvSpPr txBox="1">
            <a:spLocks/>
          </p:cNvSpPr>
          <p:nvPr/>
        </p:nvSpPr>
        <p:spPr>
          <a:xfrm>
            <a:off x="1418898" y="3708623"/>
            <a:ext cx="8259241" cy="2448272"/>
          </a:xfrm>
        </p:spPr>
        <p:txBody>
          <a:bodyPr>
            <a:noAutofit/>
          </a:bodyPr>
          <a:lstStyle>
            <a:lvl1pPr algn="l" defTabSz="1042988" rtl="0" fontAlgn="base">
              <a:spcBef>
                <a:spcPct val="20000"/>
              </a:spcBef>
              <a:spcAft>
                <a:spcPct val="0"/>
              </a:spcAft>
              <a:defRPr kumimoji="1" lang="ja-JP" altLang="en-US" sz="2100" b="1" kern="1200">
                <a:solidFill>
                  <a:srgbClr val="000000"/>
                </a:solidFill>
                <a:latin typeface="ＭＳ Ｐゴシック" panose="020B0600070205080204" pitchFamily="50" charset="-128"/>
                <a:ea typeface="ＭＳ Ｐゴシック" panose="020B0600070205080204" pitchFamily="50" charset="-128"/>
                <a:cs typeface="+mn-cs"/>
              </a:defRPr>
            </a:lvl1pPr>
            <a:lvl2pPr algn="l" defTabSz="1042988" rtl="0" fontAlgn="base">
              <a:spcBef>
                <a:spcPct val="20000"/>
              </a:spcBef>
              <a:spcAft>
                <a:spcPct val="0"/>
              </a:spcAft>
              <a:defRPr kumimoji="1" lang="ja-JP" altLang="en-US" sz="1900" kern="1200">
                <a:solidFill>
                  <a:srgbClr val="000000"/>
                </a:solidFill>
                <a:latin typeface="ＭＳ Ｐゴシック" panose="020B0600070205080204" pitchFamily="50" charset="-128"/>
                <a:ea typeface="ＭＳ Ｐゴシック" panose="020B0600070205080204" pitchFamily="50" charset="-128"/>
                <a:cs typeface="+mn-cs"/>
              </a:defRPr>
            </a:lvl2pPr>
            <a:lvl3pPr marL="282575" algn="l" defTabSz="1042988" rtl="0" fontAlgn="base">
              <a:spcBef>
                <a:spcPct val="20000"/>
              </a:spcBef>
              <a:spcAft>
                <a:spcPct val="0"/>
              </a:spcAft>
              <a:defRPr kumimoji="1" lang="ja-JP" altLang="en-US" sz="1700" kern="1200">
                <a:solidFill>
                  <a:srgbClr val="000000"/>
                </a:solidFill>
                <a:latin typeface="ＭＳ Ｐゴシック" panose="020B0600070205080204" pitchFamily="50" charset="-128"/>
                <a:ea typeface="ＭＳ Ｐゴシック" panose="020B0600070205080204" pitchFamily="50" charset="-128"/>
                <a:cs typeface="+mn-cs"/>
              </a:defRPr>
            </a:lvl3pPr>
            <a:lvl4pPr marL="471488" algn="l" defTabSz="1042988" rtl="0" fontAlgn="base">
              <a:spcBef>
                <a:spcPct val="20000"/>
              </a:spcBef>
              <a:spcAft>
                <a:spcPct val="0"/>
              </a:spcAft>
              <a:defRPr kumimoji="1" lang="ja-JP" altLang="en-US" sz="1500" kern="1200">
                <a:solidFill>
                  <a:srgbClr val="000000"/>
                </a:solidFill>
                <a:latin typeface="ＭＳ Ｐゴシック" panose="020B0600070205080204" pitchFamily="50" charset="-128"/>
                <a:ea typeface="ＭＳ Ｐゴシック" panose="020B0600070205080204" pitchFamily="50" charset="-128"/>
                <a:cs typeface="+mn-cs"/>
              </a:defRPr>
            </a:lvl4pPr>
            <a:lvl5pPr marL="660400" algn="l" defTabSz="1042988" rtl="0" fontAlgn="base">
              <a:spcBef>
                <a:spcPct val="20000"/>
              </a:spcBef>
              <a:spcAft>
                <a:spcPct val="0"/>
              </a:spcAft>
              <a:defRPr kumimoji="1" lang="ja-JP" altLang="en-US" sz="1500" kern="1200">
                <a:solidFill>
                  <a:srgbClr val="000000"/>
                </a:solidFill>
                <a:latin typeface="ＭＳ Ｐゴシック" panose="020B0600070205080204" pitchFamily="50" charset="-128"/>
                <a:ea typeface="ＭＳ Ｐゴシック" panose="020B0600070205080204" pitchFamily="50" charset="-128"/>
                <a:cs typeface="+mn-cs"/>
              </a:defRPr>
            </a:lvl5pPr>
            <a:lvl6pPr marL="2868401" indent="-260763" algn="l" defTabSz="1043055" rtl="0" eaLnBrk="1" latinLnBrk="0" hangingPunct="1">
              <a:spcBef>
                <a:spcPct val="20000"/>
              </a:spcBef>
              <a:buFont typeface="Arial" pitchFamily="34" charset="0"/>
              <a:buChar char="•"/>
              <a:defRPr kumimoji="1" sz="2300" kern="1200">
                <a:solidFill>
                  <a:schemeClr val="tx1"/>
                </a:solidFill>
                <a:latin typeface="+mn-lt"/>
                <a:ea typeface="+mn-ea"/>
                <a:cs typeface="+mn-cs"/>
              </a:defRPr>
            </a:lvl6pPr>
            <a:lvl7pPr marL="3389928" indent="-260763" algn="l" defTabSz="1043055" rtl="0" eaLnBrk="1" latinLnBrk="0" hangingPunct="1">
              <a:spcBef>
                <a:spcPct val="20000"/>
              </a:spcBef>
              <a:buFont typeface="Arial" pitchFamily="34" charset="0"/>
              <a:buChar char="•"/>
              <a:defRPr kumimoji="1" sz="2300" kern="1200">
                <a:solidFill>
                  <a:schemeClr val="tx1"/>
                </a:solidFill>
                <a:latin typeface="+mn-lt"/>
                <a:ea typeface="+mn-ea"/>
                <a:cs typeface="+mn-cs"/>
              </a:defRPr>
            </a:lvl7pPr>
            <a:lvl8pPr marL="3911455" indent="-260763" algn="l" defTabSz="1043055" rtl="0" eaLnBrk="1" latinLnBrk="0" hangingPunct="1">
              <a:spcBef>
                <a:spcPct val="20000"/>
              </a:spcBef>
              <a:buFont typeface="Arial" pitchFamily="34" charset="0"/>
              <a:buChar char="•"/>
              <a:defRPr kumimoji="1" sz="2300" kern="1200">
                <a:solidFill>
                  <a:schemeClr val="tx1"/>
                </a:solidFill>
                <a:latin typeface="+mn-lt"/>
                <a:ea typeface="+mn-ea"/>
                <a:cs typeface="+mn-cs"/>
              </a:defRPr>
            </a:lvl8pPr>
            <a:lvl9pPr marL="4432982" indent="-260763" algn="l" defTabSz="1043055" rtl="0" eaLnBrk="1" latinLnBrk="0" hangingPunct="1">
              <a:spcBef>
                <a:spcPct val="20000"/>
              </a:spcBef>
              <a:buFont typeface="Arial" pitchFamily="34" charset="0"/>
              <a:buChar char="•"/>
              <a:defRPr kumimoji="1" sz="2300" kern="1200">
                <a:solidFill>
                  <a:schemeClr val="tx1"/>
                </a:solidFill>
                <a:latin typeface="+mn-lt"/>
                <a:ea typeface="+mn-ea"/>
                <a:cs typeface="+mn-cs"/>
              </a:defRPr>
            </a:lvl9pPr>
          </a:lstStyle>
          <a:p>
            <a:pPr eaLnBrk="1" hangingPunct="1">
              <a:lnSpc>
                <a:spcPct val="150000"/>
              </a:lnSpc>
            </a:pPr>
            <a:r>
              <a:rPr lang="ja-JP" altLang="en-US" sz="1316" b="0" dirty="0">
                <a:latin typeface="メイリオ" panose="020B0604030504040204" pitchFamily="50" charset="-128"/>
                <a:ea typeface="メイリオ" panose="020B0604030504040204" pitchFamily="50" charset="-128"/>
              </a:rPr>
              <a:t>　「デジタル社会の実現に向けた改革の基本方針」が閣議決定され、デジタル社会の目指すビジョンを示した「デジタル・ガバメント実行計画」が策定されました。計画では、地方公共団体が担う行政サービスにおいて、デジタル技術を活用し、利用者目線に立って新たな価値を創出するデジタル・トランスフォーメーションの実現が求められています。これを受け、総務省は地方公共団体が重点的に取り組むべき事項を具体化した「自治体ＤＸ推進計画」を策定し、デジタル社会の構築に向けた取り組みを全自治体において着実に進めていくことを示しています。</a:t>
            </a:r>
          </a:p>
        </p:txBody>
      </p:sp>
      <p:sp>
        <p:nvSpPr>
          <p:cNvPr id="5" name="コンテンツ プレースホルダー 4"/>
          <p:cNvSpPr>
            <a:spLocks noGrp="1"/>
          </p:cNvSpPr>
          <p:nvPr>
            <p:ph idx="1"/>
          </p:nvPr>
        </p:nvSpPr>
        <p:spPr/>
        <p:txBody>
          <a:bodyPr/>
          <a:lstStyle/>
          <a:p>
            <a:endParaRPr kumimoji="1" lang="ja-JP" altLang="en-US"/>
          </a:p>
        </p:txBody>
      </p:sp>
    </p:spTree>
    <p:extLst>
      <p:ext uri="{BB962C8B-B14F-4D97-AF65-F5344CB8AC3E}">
        <p14:creationId xmlns:p14="http://schemas.microsoft.com/office/powerpoint/2010/main" val="11115462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a:stretch>
            <a:fillRect/>
          </a:stretch>
        </p:blipFill>
        <p:spPr>
          <a:xfrm>
            <a:off x="1595044" y="3996655"/>
            <a:ext cx="3477466" cy="2828147"/>
          </a:xfrm>
          <a:prstGeom prst="rect">
            <a:avLst/>
          </a:prstGeom>
        </p:spPr>
      </p:pic>
      <p:pic>
        <p:nvPicPr>
          <p:cNvPr id="6" name="図 5"/>
          <p:cNvPicPr>
            <a:picLocks noChangeAspect="1"/>
          </p:cNvPicPr>
          <p:nvPr/>
        </p:nvPicPr>
        <p:blipFill>
          <a:blip r:embed="rId4"/>
          <a:stretch>
            <a:fillRect/>
          </a:stretch>
        </p:blipFill>
        <p:spPr>
          <a:xfrm>
            <a:off x="5310816" y="4000027"/>
            <a:ext cx="4227866" cy="2012851"/>
          </a:xfrm>
          <a:prstGeom prst="rect">
            <a:avLst/>
          </a:prstGeom>
        </p:spPr>
      </p:pic>
      <p:sp>
        <p:nvSpPr>
          <p:cNvPr id="12" name="正方形/長方形 11"/>
          <p:cNvSpPr/>
          <p:nvPr/>
        </p:nvSpPr>
        <p:spPr>
          <a:xfrm>
            <a:off x="10070819" y="7237015"/>
            <a:ext cx="532465" cy="336391"/>
          </a:xfrm>
          <a:prstGeom prst="rect">
            <a:avLst/>
          </a:prstGeom>
          <a:solidFill>
            <a:srgbClr val="E4EDF8"/>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0" rIns="144000" bIns="25200" numCol="1" spcCol="0" rtlCol="0" fromWordArt="0" anchor="ctr" anchorCtr="0" forceAA="0" compatLnSpc="1">
            <a:prstTxWarp prst="textNoShape">
              <a:avLst/>
            </a:prstTxWarp>
            <a:noAutofit/>
          </a:bodyPr>
          <a:lstStyle/>
          <a:p>
            <a:pPr algn="ctr"/>
            <a:r>
              <a:rPr kumimoji="1" lang="ja-JP" altLang="en-US" sz="1000" dirty="0" smtClean="0">
                <a:solidFill>
                  <a:schemeClr val="tx1"/>
                </a:solidFill>
                <a:latin typeface="HGPｺﾞｼｯｸM" panose="020B0600000000000000" pitchFamily="50" charset="-128"/>
                <a:ea typeface="HGPｺﾞｼｯｸM" panose="020B0600000000000000" pitchFamily="50" charset="-128"/>
              </a:rPr>
              <a:t>５</a:t>
            </a:r>
          </a:p>
        </p:txBody>
      </p:sp>
      <p:sp>
        <p:nvSpPr>
          <p:cNvPr id="11" name="タイトル 1"/>
          <p:cNvSpPr txBox="1">
            <a:spLocks/>
          </p:cNvSpPr>
          <p:nvPr/>
        </p:nvSpPr>
        <p:spPr bwMode="auto">
          <a:xfrm>
            <a:off x="882204" y="900311"/>
            <a:ext cx="8857224" cy="773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normAutofit/>
          </a:bodyPr>
          <a:lstStyle>
            <a:lvl1pPr algn="l" defTabSz="1042988" rtl="0" fontAlgn="base">
              <a:spcBef>
                <a:spcPct val="0"/>
              </a:spcBef>
              <a:spcAft>
                <a:spcPct val="0"/>
              </a:spcAft>
              <a:defRPr kumimoji="1" sz="2400" b="1" kern="1200">
                <a:solidFill>
                  <a:srgbClr val="000000"/>
                </a:solidFill>
                <a:latin typeface="ＭＳ Ｐゴシック" panose="020B0600070205080204" pitchFamily="50" charset="-128"/>
                <a:ea typeface="ＭＳ Ｐゴシック" panose="020B0600070205080204" pitchFamily="50" charset="-128"/>
                <a:cs typeface="ＭＳ Ｐゴシック" panose="020B0600070205080204" pitchFamily="50" charset="-128"/>
              </a:defRPr>
            </a:lvl1pPr>
            <a:lvl2pPr algn="l" defTabSz="1042988" rtl="0" fontAlgn="base">
              <a:spcBef>
                <a:spcPct val="0"/>
              </a:spcBef>
              <a:spcAft>
                <a:spcPct val="0"/>
              </a:spcAft>
              <a:defRPr kumimoji="1" sz="2400" b="1">
                <a:solidFill>
                  <a:srgbClr val="000000"/>
                </a:solidFill>
                <a:latin typeface="ＭＳ Ｐゴシック" panose="020B0600070205080204" pitchFamily="50" charset="-128"/>
                <a:ea typeface="ＭＳ Ｐゴシック" panose="020B0600070205080204" pitchFamily="50" charset="-128"/>
              </a:defRPr>
            </a:lvl2pPr>
            <a:lvl3pPr algn="l" defTabSz="1042988" rtl="0" fontAlgn="base">
              <a:spcBef>
                <a:spcPct val="0"/>
              </a:spcBef>
              <a:spcAft>
                <a:spcPct val="0"/>
              </a:spcAft>
              <a:defRPr kumimoji="1" sz="2400" b="1">
                <a:solidFill>
                  <a:srgbClr val="000000"/>
                </a:solidFill>
                <a:latin typeface="ＭＳ Ｐゴシック" panose="020B0600070205080204" pitchFamily="50" charset="-128"/>
                <a:ea typeface="ＭＳ Ｐゴシック" panose="020B0600070205080204" pitchFamily="50" charset="-128"/>
              </a:defRPr>
            </a:lvl3pPr>
            <a:lvl4pPr algn="l" defTabSz="1042988" rtl="0" fontAlgn="base">
              <a:spcBef>
                <a:spcPct val="0"/>
              </a:spcBef>
              <a:spcAft>
                <a:spcPct val="0"/>
              </a:spcAft>
              <a:defRPr kumimoji="1" sz="2400" b="1">
                <a:solidFill>
                  <a:srgbClr val="000000"/>
                </a:solidFill>
                <a:latin typeface="ＭＳ Ｐゴシック" panose="020B0600070205080204" pitchFamily="50" charset="-128"/>
                <a:ea typeface="ＭＳ Ｐゴシック" panose="020B0600070205080204" pitchFamily="50" charset="-128"/>
              </a:defRPr>
            </a:lvl4pPr>
            <a:lvl5pPr algn="l" defTabSz="1042988" rtl="0" fontAlgn="base">
              <a:spcBef>
                <a:spcPct val="0"/>
              </a:spcBef>
              <a:spcAft>
                <a:spcPct val="0"/>
              </a:spcAft>
              <a:defRPr kumimoji="1" sz="2400" b="1">
                <a:solidFill>
                  <a:srgbClr val="000000"/>
                </a:solidFill>
                <a:latin typeface="ＭＳ Ｐゴシック" panose="020B0600070205080204" pitchFamily="50" charset="-128"/>
                <a:ea typeface="ＭＳ Ｐゴシック" panose="020B0600070205080204" pitchFamily="50" charset="-128"/>
              </a:defRPr>
            </a:lvl5pPr>
            <a:lvl6pPr marL="457200" algn="l" defTabSz="1042988" rtl="0" fontAlgn="base">
              <a:spcBef>
                <a:spcPct val="0"/>
              </a:spcBef>
              <a:spcAft>
                <a:spcPct val="0"/>
              </a:spcAft>
              <a:defRPr kumimoji="1" sz="2400" b="1">
                <a:solidFill>
                  <a:srgbClr val="000000"/>
                </a:solidFill>
                <a:latin typeface="ＭＳ Ｐゴシック" panose="020B0600070205080204" pitchFamily="50" charset="-128"/>
                <a:ea typeface="ＭＳ Ｐゴシック" panose="020B0600070205080204" pitchFamily="50" charset="-128"/>
              </a:defRPr>
            </a:lvl6pPr>
            <a:lvl7pPr marL="914400" algn="l" defTabSz="1042988" rtl="0" fontAlgn="base">
              <a:spcBef>
                <a:spcPct val="0"/>
              </a:spcBef>
              <a:spcAft>
                <a:spcPct val="0"/>
              </a:spcAft>
              <a:defRPr kumimoji="1" sz="2400" b="1">
                <a:solidFill>
                  <a:srgbClr val="000000"/>
                </a:solidFill>
                <a:latin typeface="ＭＳ Ｐゴシック" panose="020B0600070205080204" pitchFamily="50" charset="-128"/>
                <a:ea typeface="ＭＳ Ｐゴシック" panose="020B0600070205080204" pitchFamily="50" charset="-128"/>
              </a:defRPr>
            </a:lvl7pPr>
            <a:lvl8pPr marL="1371600" algn="l" defTabSz="1042988" rtl="0" fontAlgn="base">
              <a:spcBef>
                <a:spcPct val="0"/>
              </a:spcBef>
              <a:spcAft>
                <a:spcPct val="0"/>
              </a:spcAft>
              <a:defRPr kumimoji="1" sz="2400" b="1">
                <a:solidFill>
                  <a:srgbClr val="000000"/>
                </a:solidFill>
                <a:latin typeface="ＭＳ Ｐゴシック" panose="020B0600070205080204" pitchFamily="50" charset="-128"/>
                <a:ea typeface="ＭＳ Ｐゴシック" panose="020B0600070205080204" pitchFamily="50" charset="-128"/>
              </a:defRPr>
            </a:lvl8pPr>
            <a:lvl9pPr marL="1828800" algn="l" defTabSz="1042988" rtl="0" fontAlgn="base">
              <a:spcBef>
                <a:spcPct val="0"/>
              </a:spcBef>
              <a:spcAft>
                <a:spcPct val="0"/>
              </a:spcAft>
              <a:defRPr kumimoji="1" sz="2400" b="1">
                <a:solidFill>
                  <a:srgbClr val="000000"/>
                </a:solidFill>
                <a:latin typeface="ＭＳ Ｐゴシック" panose="020B0600070205080204" pitchFamily="50" charset="-128"/>
                <a:ea typeface="ＭＳ Ｐゴシック" panose="020B0600070205080204" pitchFamily="50" charset="-128"/>
              </a:defRPr>
            </a:lvl9pPr>
          </a:lstStyle>
          <a:p>
            <a:pPr eaLnBrk="1" hangingPunct="1"/>
            <a:r>
              <a:rPr lang="ja-JP" altLang="en-US" sz="2193" dirty="0" smtClean="0">
                <a:latin typeface="メイリオ" panose="020B0604030504040204" pitchFamily="50" charset="-128"/>
                <a:ea typeface="メイリオ" panose="020B0604030504040204" pitchFamily="50" charset="-128"/>
              </a:rPr>
              <a:t>第１章　留萌市</a:t>
            </a:r>
            <a:r>
              <a:rPr lang="en-US" altLang="ja-JP" sz="2193" dirty="0" smtClean="0">
                <a:latin typeface="メイリオ" panose="020B0604030504040204" pitchFamily="50" charset="-128"/>
                <a:ea typeface="メイリオ" panose="020B0604030504040204" pitchFamily="50" charset="-128"/>
              </a:rPr>
              <a:t>DX</a:t>
            </a:r>
            <a:r>
              <a:rPr lang="ja-JP" altLang="en-US" sz="2193" dirty="0" smtClean="0">
                <a:latin typeface="メイリオ" panose="020B0604030504040204" pitchFamily="50" charset="-128"/>
                <a:ea typeface="メイリオ" panose="020B0604030504040204" pitchFamily="50" charset="-128"/>
              </a:rPr>
              <a:t>推進方針の策定にあたって</a:t>
            </a:r>
            <a:endParaRPr lang="ja-JP" altLang="en-US" sz="2193" dirty="0">
              <a:latin typeface="メイリオ" panose="020B0604030504040204" pitchFamily="50" charset="-128"/>
              <a:ea typeface="メイリオ" panose="020B0604030504040204" pitchFamily="50" charset="-128"/>
            </a:endParaRPr>
          </a:p>
        </p:txBody>
      </p:sp>
      <p:sp>
        <p:nvSpPr>
          <p:cNvPr id="13" name="コンテンツ プレースホルダー 2"/>
          <p:cNvSpPr txBox="1">
            <a:spLocks/>
          </p:cNvSpPr>
          <p:nvPr/>
        </p:nvSpPr>
        <p:spPr>
          <a:xfrm>
            <a:off x="1091109" y="1774332"/>
            <a:ext cx="8713208" cy="350115"/>
          </a:xfrm>
        </p:spPr>
        <p:txBody>
          <a:bodyPr>
            <a:noAutofit/>
          </a:bodyPr>
          <a:lstStyle>
            <a:lvl1pPr algn="l" defTabSz="1042988" rtl="0" fontAlgn="base">
              <a:spcBef>
                <a:spcPct val="20000"/>
              </a:spcBef>
              <a:spcAft>
                <a:spcPct val="0"/>
              </a:spcAft>
              <a:defRPr kumimoji="1" lang="ja-JP" altLang="en-US" sz="2100" b="1" kern="1200">
                <a:solidFill>
                  <a:srgbClr val="000000"/>
                </a:solidFill>
                <a:latin typeface="ＭＳ Ｐゴシック" panose="020B0600070205080204" pitchFamily="50" charset="-128"/>
                <a:ea typeface="ＭＳ Ｐゴシック" panose="020B0600070205080204" pitchFamily="50" charset="-128"/>
                <a:cs typeface="+mn-cs"/>
              </a:defRPr>
            </a:lvl1pPr>
            <a:lvl2pPr algn="l" defTabSz="1042988" rtl="0" fontAlgn="base">
              <a:spcBef>
                <a:spcPct val="20000"/>
              </a:spcBef>
              <a:spcAft>
                <a:spcPct val="0"/>
              </a:spcAft>
              <a:defRPr kumimoji="1" lang="ja-JP" altLang="en-US" sz="1900" kern="1200">
                <a:solidFill>
                  <a:srgbClr val="000000"/>
                </a:solidFill>
                <a:latin typeface="ＭＳ Ｐゴシック" panose="020B0600070205080204" pitchFamily="50" charset="-128"/>
                <a:ea typeface="ＭＳ Ｐゴシック" panose="020B0600070205080204" pitchFamily="50" charset="-128"/>
                <a:cs typeface="+mn-cs"/>
              </a:defRPr>
            </a:lvl2pPr>
            <a:lvl3pPr marL="282575" algn="l" defTabSz="1042988" rtl="0" fontAlgn="base">
              <a:spcBef>
                <a:spcPct val="20000"/>
              </a:spcBef>
              <a:spcAft>
                <a:spcPct val="0"/>
              </a:spcAft>
              <a:defRPr kumimoji="1" lang="ja-JP" altLang="en-US" sz="1700" kern="1200">
                <a:solidFill>
                  <a:srgbClr val="000000"/>
                </a:solidFill>
                <a:latin typeface="ＭＳ Ｐゴシック" panose="020B0600070205080204" pitchFamily="50" charset="-128"/>
                <a:ea typeface="ＭＳ Ｐゴシック" panose="020B0600070205080204" pitchFamily="50" charset="-128"/>
                <a:cs typeface="+mn-cs"/>
              </a:defRPr>
            </a:lvl3pPr>
            <a:lvl4pPr marL="471488" algn="l" defTabSz="1042988" rtl="0" fontAlgn="base">
              <a:spcBef>
                <a:spcPct val="20000"/>
              </a:spcBef>
              <a:spcAft>
                <a:spcPct val="0"/>
              </a:spcAft>
              <a:defRPr kumimoji="1" lang="ja-JP" altLang="en-US" sz="1500" kern="1200">
                <a:solidFill>
                  <a:srgbClr val="000000"/>
                </a:solidFill>
                <a:latin typeface="ＭＳ Ｐゴシック" panose="020B0600070205080204" pitchFamily="50" charset="-128"/>
                <a:ea typeface="ＭＳ Ｐゴシック" panose="020B0600070205080204" pitchFamily="50" charset="-128"/>
                <a:cs typeface="+mn-cs"/>
              </a:defRPr>
            </a:lvl4pPr>
            <a:lvl5pPr marL="660400" algn="l" defTabSz="1042988" rtl="0" fontAlgn="base">
              <a:spcBef>
                <a:spcPct val="20000"/>
              </a:spcBef>
              <a:spcAft>
                <a:spcPct val="0"/>
              </a:spcAft>
              <a:defRPr kumimoji="1" lang="ja-JP" altLang="en-US" sz="1500" kern="1200">
                <a:solidFill>
                  <a:srgbClr val="000000"/>
                </a:solidFill>
                <a:latin typeface="ＭＳ Ｐゴシック" panose="020B0600070205080204" pitchFamily="50" charset="-128"/>
                <a:ea typeface="ＭＳ Ｐゴシック" panose="020B0600070205080204" pitchFamily="50" charset="-128"/>
                <a:cs typeface="+mn-cs"/>
              </a:defRPr>
            </a:lvl5pPr>
            <a:lvl6pPr marL="2868401" indent="-260763" algn="l" defTabSz="1043055" rtl="0" eaLnBrk="1" latinLnBrk="0" hangingPunct="1">
              <a:spcBef>
                <a:spcPct val="20000"/>
              </a:spcBef>
              <a:buFont typeface="Arial" pitchFamily="34" charset="0"/>
              <a:buChar char="•"/>
              <a:defRPr kumimoji="1" sz="2300" kern="1200">
                <a:solidFill>
                  <a:schemeClr val="tx1"/>
                </a:solidFill>
                <a:latin typeface="+mn-lt"/>
                <a:ea typeface="+mn-ea"/>
                <a:cs typeface="+mn-cs"/>
              </a:defRPr>
            </a:lvl6pPr>
            <a:lvl7pPr marL="3389928" indent="-260763" algn="l" defTabSz="1043055" rtl="0" eaLnBrk="1" latinLnBrk="0" hangingPunct="1">
              <a:spcBef>
                <a:spcPct val="20000"/>
              </a:spcBef>
              <a:buFont typeface="Arial" pitchFamily="34" charset="0"/>
              <a:buChar char="•"/>
              <a:defRPr kumimoji="1" sz="2300" kern="1200">
                <a:solidFill>
                  <a:schemeClr val="tx1"/>
                </a:solidFill>
                <a:latin typeface="+mn-lt"/>
                <a:ea typeface="+mn-ea"/>
                <a:cs typeface="+mn-cs"/>
              </a:defRPr>
            </a:lvl7pPr>
            <a:lvl8pPr marL="3911455" indent="-260763" algn="l" defTabSz="1043055" rtl="0" eaLnBrk="1" latinLnBrk="0" hangingPunct="1">
              <a:spcBef>
                <a:spcPct val="20000"/>
              </a:spcBef>
              <a:buFont typeface="Arial" pitchFamily="34" charset="0"/>
              <a:buChar char="•"/>
              <a:defRPr kumimoji="1" sz="2300" kern="1200">
                <a:solidFill>
                  <a:schemeClr val="tx1"/>
                </a:solidFill>
                <a:latin typeface="+mn-lt"/>
                <a:ea typeface="+mn-ea"/>
                <a:cs typeface="+mn-cs"/>
              </a:defRPr>
            </a:lvl8pPr>
            <a:lvl9pPr marL="4432982" indent="-260763" algn="l" defTabSz="1043055" rtl="0" eaLnBrk="1" latinLnBrk="0" hangingPunct="1">
              <a:spcBef>
                <a:spcPct val="20000"/>
              </a:spcBef>
              <a:buFont typeface="Arial" pitchFamily="34" charset="0"/>
              <a:buChar char="•"/>
              <a:defRPr kumimoji="1" sz="2300" kern="1200">
                <a:solidFill>
                  <a:schemeClr val="tx1"/>
                </a:solidFill>
                <a:latin typeface="+mn-lt"/>
                <a:ea typeface="+mn-ea"/>
                <a:cs typeface="+mn-cs"/>
              </a:defRPr>
            </a:lvl9pPr>
          </a:lstStyle>
          <a:p>
            <a:pPr eaLnBrk="1" hangingPunct="1"/>
            <a:r>
              <a:rPr lang="ja-JP" altLang="en-US" sz="1750" dirty="0" smtClean="0">
                <a:latin typeface="メイリオ" panose="020B0604030504040204" pitchFamily="50" charset="-128"/>
                <a:ea typeface="メイリオ" panose="020B0604030504040204" pitchFamily="50" charset="-128"/>
              </a:rPr>
              <a:t>３．策定の背景（北海道の動向）</a:t>
            </a:r>
          </a:p>
        </p:txBody>
      </p:sp>
      <p:sp>
        <p:nvSpPr>
          <p:cNvPr id="14" name="コンテンツ プレースホルダー 2"/>
          <p:cNvSpPr txBox="1">
            <a:spLocks/>
          </p:cNvSpPr>
          <p:nvPr/>
        </p:nvSpPr>
        <p:spPr>
          <a:xfrm>
            <a:off x="1418898" y="2060799"/>
            <a:ext cx="8259241" cy="1935856"/>
          </a:xfrm>
        </p:spPr>
        <p:txBody>
          <a:bodyPr>
            <a:noAutofit/>
          </a:bodyPr>
          <a:lstStyle>
            <a:lvl1pPr algn="l" defTabSz="1042988" rtl="0" fontAlgn="base">
              <a:spcBef>
                <a:spcPct val="20000"/>
              </a:spcBef>
              <a:spcAft>
                <a:spcPct val="0"/>
              </a:spcAft>
              <a:defRPr kumimoji="1" lang="ja-JP" altLang="en-US" sz="2100" b="1" kern="1200">
                <a:solidFill>
                  <a:srgbClr val="000000"/>
                </a:solidFill>
                <a:latin typeface="ＭＳ Ｐゴシック" panose="020B0600070205080204" pitchFamily="50" charset="-128"/>
                <a:ea typeface="ＭＳ Ｐゴシック" panose="020B0600070205080204" pitchFamily="50" charset="-128"/>
                <a:cs typeface="+mn-cs"/>
              </a:defRPr>
            </a:lvl1pPr>
            <a:lvl2pPr algn="l" defTabSz="1042988" rtl="0" fontAlgn="base">
              <a:spcBef>
                <a:spcPct val="20000"/>
              </a:spcBef>
              <a:spcAft>
                <a:spcPct val="0"/>
              </a:spcAft>
              <a:defRPr kumimoji="1" lang="ja-JP" altLang="en-US" sz="1900" kern="1200">
                <a:solidFill>
                  <a:srgbClr val="000000"/>
                </a:solidFill>
                <a:latin typeface="ＭＳ Ｐゴシック" panose="020B0600070205080204" pitchFamily="50" charset="-128"/>
                <a:ea typeface="ＭＳ Ｐゴシック" panose="020B0600070205080204" pitchFamily="50" charset="-128"/>
                <a:cs typeface="+mn-cs"/>
              </a:defRPr>
            </a:lvl2pPr>
            <a:lvl3pPr marL="282575" algn="l" defTabSz="1042988" rtl="0" fontAlgn="base">
              <a:spcBef>
                <a:spcPct val="20000"/>
              </a:spcBef>
              <a:spcAft>
                <a:spcPct val="0"/>
              </a:spcAft>
              <a:defRPr kumimoji="1" lang="ja-JP" altLang="en-US" sz="1700" kern="1200">
                <a:solidFill>
                  <a:srgbClr val="000000"/>
                </a:solidFill>
                <a:latin typeface="ＭＳ Ｐゴシック" panose="020B0600070205080204" pitchFamily="50" charset="-128"/>
                <a:ea typeface="ＭＳ Ｐゴシック" panose="020B0600070205080204" pitchFamily="50" charset="-128"/>
                <a:cs typeface="+mn-cs"/>
              </a:defRPr>
            </a:lvl3pPr>
            <a:lvl4pPr marL="471488" algn="l" defTabSz="1042988" rtl="0" fontAlgn="base">
              <a:spcBef>
                <a:spcPct val="20000"/>
              </a:spcBef>
              <a:spcAft>
                <a:spcPct val="0"/>
              </a:spcAft>
              <a:defRPr kumimoji="1" lang="ja-JP" altLang="en-US" sz="1500" kern="1200">
                <a:solidFill>
                  <a:srgbClr val="000000"/>
                </a:solidFill>
                <a:latin typeface="ＭＳ Ｐゴシック" panose="020B0600070205080204" pitchFamily="50" charset="-128"/>
                <a:ea typeface="ＭＳ Ｐゴシック" panose="020B0600070205080204" pitchFamily="50" charset="-128"/>
                <a:cs typeface="+mn-cs"/>
              </a:defRPr>
            </a:lvl4pPr>
            <a:lvl5pPr marL="660400" algn="l" defTabSz="1042988" rtl="0" fontAlgn="base">
              <a:spcBef>
                <a:spcPct val="20000"/>
              </a:spcBef>
              <a:spcAft>
                <a:spcPct val="0"/>
              </a:spcAft>
              <a:defRPr kumimoji="1" lang="ja-JP" altLang="en-US" sz="1500" kern="1200">
                <a:solidFill>
                  <a:srgbClr val="000000"/>
                </a:solidFill>
                <a:latin typeface="ＭＳ Ｐゴシック" panose="020B0600070205080204" pitchFamily="50" charset="-128"/>
                <a:ea typeface="ＭＳ Ｐゴシック" panose="020B0600070205080204" pitchFamily="50" charset="-128"/>
                <a:cs typeface="+mn-cs"/>
              </a:defRPr>
            </a:lvl5pPr>
            <a:lvl6pPr marL="2868401" indent="-260763" algn="l" defTabSz="1043055" rtl="0" eaLnBrk="1" latinLnBrk="0" hangingPunct="1">
              <a:spcBef>
                <a:spcPct val="20000"/>
              </a:spcBef>
              <a:buFont typeface="Arial" pitchFamily="34" charset="0"/>
              <a:buChar char="•"/>
              <a:defRPr kumimoji="1" sz="2300" kern="1200">
                <a:solidFill>
                  <a:schemeClr val="tx1"/>
                </a:solidFill>
                <a:latin typeface="+mn-lt"/>
                <a:ea typeface="+mn-ea"/>
                <a:cs typeface="+mn-cs"/>
              </a:defRPr>
            </a:lvl6pPr>
            <a:lvl7pPr marL="3389928" indent="-260763" algn="l" defTabSz="1043055" rtl="0" eaLnBrk="1" latinLnBrk="0" hangingPunct="1">
              <a:spcBef>
                <a:spcPct val="20000"/>
              </a:spcBef>
              <a:buFont typeface="Arial" pitchFamily="34" charset="0"/>
              <a:buChar char="•"/>
              <a:defRPr kumimoji="1" sz="2300" kern="1200">
                <a:solidFill>
                  <a:schemeClr val="tx1"/>
                </a:solidFill>
                <a:latin typeface="+mn-lt"/>
                <a:ea typeface="+mn-ea"/>
                <a:cs typeface="+mn-cs"/>
              </a:defRPr>
            </a:lvl7pPr>
            <a:lvl8pPr marL="3911455" indent="-260763" algn="l" defTabSz="1043055" rtl="0" eaLnBrk="1" latinLnBrk="0" hangingPunct="1">
              <a:spcBef>
                <a:spcPct val="20000"/>
              </a:spcBef>
              <a:buFont typeface="Arial" pitchFamily="34" charset="0"/>
              <a:buChar char="•"/>
              <a:defRPr kumimoji="1" sz="2300" kern="1200">
                <a:solidFill>
                  <a:schemeClr val="tx1"/>
                </a:solidFill>
                <a:latin typeface="+mn-lt"/>
                <a:ea typeface="+mn-ea"/>
                <a:cs typeface="+mn-cs"/>
              </a:defRPr>
            </a:lvl8pPr>
            <a:lvl9pPr marL="4432982" indent="-260763" algn="l" defTabSz="1043055" rtl="0" eaLnBrk="1" latinLnBrk="0" hangingPunct="1">
              <a:spcBef>
                <a:spcPct val="20000"/>
              </a:spcBef>
              <a:buFont typeface="Arial" pitchFamily="34" charset="0"/>
              <a:buChar char="•"/>
              <a:defRPr kumimoji="1" sz="2300" kern="1200">
                <a:solidFill>
                  <a:schemeClr val="tx1"/>
                </a:solidFill>
                <a:latin typeface="+mn-lt"/>
                <a:ea typeface="+mn-ea"/>
                <a:cs typeface="+mn-cs"/>
              </a:defRPr>
            </a:lvl9pPr>
          </a:lstStyle>
          <a:p>
            <a:pPr eaLnBrk="1" hangingPunct="1">
              <a:lnSpc>
                <a:spcPct val="150000"/>
              </a:lnSpc>
            </a:pPr>
            <a:r>
              <a:rPr lang="ja-JP" altLang="en-US" sz="1316" b="0" dirty="0" smtClean="0">
                <a:latin typeface="メイリオ" panose="020B0604030504040204" pitchFamily="50" charset="-128"/>
                <a:ea typeface="メイリオ" panose="020B0604030504040204" pitchFamily="50" charset="-128"/>
              </a:rPr>
              <a:t>　北海道</a:t>
            </a:r>
            <a:r>
              <a:rPr lang="ja-JP" altLang="en-US" sz="1316" b="0" dirty="0">
                <a:latin typeface="メイリオ" panose="020B0604030504040204" pitchFamily="50" charset="-128"/>
                <a:ea typeface="メイリオ" panose="020B0604030504040204" pitchFamily="50" charset="-128"/>
              </a:rPr>
              <a:t>が直面する様々な課題に対し、未来技術を活用し、地域、産業、道民生活が根本から変わる新たな社会システムを実現するため、道内の学識経験者や事業者、経済団体、行政機関などから構成される「北海道</a:t>
            </a:r>
            <a:r>
              <a:rPr lang="en-US" altLang="ja-JP" sz="1316" b="0" dirty="0">
                <a:latin typeface="メイリオ" panose="020B0604030504040204" pitchFamily="50" charset="-128"/>
                <a:ea typeface="メイリオ" panose="020B0604030504040204" pitchFamily="50" charset="-128"/>
              </a:rPr>
              <a:t>Society5.0 </a:t>
            </a:r>
            <a:r>
              <a:rPr lang="ja-JP" altLang="en-US" sz="1316" b="0" dirty="0">
                <a:latin typeface="メイリオ" panose="020B0604030504040204" pitchFamily="50" charset="-128"/>
                <a:ea typeface="メイリオ" panose="020B0604030504040204" pitchFamily="50" charset="-128"/>
              </a:rPr>
              <a:t>懇談会」において、</a:t>
            </a:r>
            <a:r>
              <a:rPr lang="en-US" altLang="ja-JP" sz="1316" b="0" dirty="0">
                <a:latin typeface="メイリオ" panose="020B0604030504040204" pitchFamily="50" charset="-128"/>
                <a:ea typeface="メイリオ" panose="020B0604030504040204" pitchFamily="50" charset="-128"/>
              </a:rPr>
              <a:t>10</a:t>
            </a:r>
            <a:r>
              <a:rPr lang="ja-JP" altLang="en-US" sz="1316" b="0" dirty="0">
                <a:latin typeface="メイリオ" panose="020B0604030504040204" pitchFamily="50" charset="-128"/>
                <a:ea typeface="メイリオ" panose="020B0604030504040204" pitchFamily="50" charset="-128"/>
              </a:rPr>
              <a:t>年後の北海道の未来を見据えた「北海道</a:t>
            </a:r>
            <a:r>
              <a:rPr lang="en-US" altLang="ja-JP" sz="1316" b="0" dirty="0">
                <a:latin typeface="メイリオ" panose="020B0604030504040204" pitchFamily="50" charset="-128"/>
                <a:ea typeface="メイリオ" panose="020B0604030504040204" pitchFamily="50" charset="-128"/>
              </a:rPr>
              <a:t>Society5.0 </a:t>
            </a:r>
            <a:r>
              <a:rPr lang="ja-JP" altLang="en-US" sz="1316" b="0" dirty="0">
                <a:latin typeface="メイリオ" panose="020B0604030504040204" pitchFamily="50" charset="-128"/>
                <a:ea typeface="メイリオ" panose="020B0604030504040204" pitchFamily="50" charset="-128"/>
              </a:rPr>
              <a:t>構想」が、</a:t>
            </a:r>
            <a:r>
              <a:rPr lang="en-US" altLang="ja-JP" sz="1316" b="0" dirty="0">
                <a:latin typeface="メイリオ" panose="020B0604030504040204" pitchFamily="50" charset="-128"/>
                <a:ea typeface="メイリオ" panose="020B0604030504040204" pitchFamily="50" charset="-128"/>
              </a:rPr>
              <a:t>2019</a:t>
            </a:r>
            <a:r>
              <a:rPr lang="ja-JP" altLang="en-US" sz="1316" b="0" dirty="0">
                <a:latin typeface="メイリオ" panose="020B0604030504040204" pitchFamily="50" charset="-128"/>
                <a:ea typeface="メイリオ" panose="020B0604030504040204" pitchFamily="50" charset="-128"/>
              </a:rPr>
              <a:t>（令和元）年度に取りまとめられました。</a:t>
            </a:r>
            <a:r>
              <a:rPr lang="en-US" altLang="ja-JP" sz="1316" b="0" dirty="0">
                <a:latin typeface="メイリオ" panose="020B0604030504040204" pitchFamily="50" charset="-128"/>
                <a:ea typeface="メイリオ" panose="020B0604030504040204" pitchFamily="50" charset="-128"/>
              </a:rPr>
              <a:t>2021</a:t>
            </a:r>
            <a:r>
              <a:rPr lang="ja-JP" altLang="en-US" sz="1316" b="0" dirty="0">
                <a:latin typeface="メイリオ" panose="020B0604030504040204" pitchFamily="50" charset="-128"/>
                <a:ea typeface="メイリオ" panose="020B0604030504040204" pitchFamily="50" charset="-128"/>
              </a:rPr>
              <a:t>年３月には、</a:t>
            </a:r>
            <a:r>
              <a:rPr lang="en-US" altLang="ja-JP" sz="1316" b="0" dirty="0">
                <a:latin typeface="メイリオ" panose="020B0604030504040204" pitchFamily="50" charset="-128"/>
                <a:ea typeface="メイリオ" panose="020B0604030504040204" pitchFamily="50" charset="-128"/>
              </a:rPr>
              <a:t>2021</a:t>
            </a:r>
            <a:r>
              <a:rPr lang="ja-JP" altLang="en-US" sz="1316" b="0" dirty="0">
                <a:latin typeface="メイリオ" panose="020B0604030504040204" pitchFamily="50" charset="-128"/>
                <a:ea typeface="メイリオ" panose="020B0604030504040204" pitchFamily="50" charset="-128"/>
              </a:rPr>
              <a:t>年度から</a:t>
            </a:r>
            <a:r>
              <a:rPr lang="en-US" altLang="ja-JP" sz="1316" b="0" dirty="0">
                <a:latin typeface="メイリオ" panose="020B0604030504040204" pitchFamily="50" charset="-128"/>
                <a:ea typeface="メイリオ" panose="020B0604030504040204" pitchFamily="50" charset="-128"/>
              </a:rPr>
              <a:t>2025</a:t>
            </a:r>
            <a:r>
              <a:rPr lang="ja-JP" altLang="en-US" sz="1316" b="0" dirty="0">
                <a:latin typeface="メイリオ" panose="020B0604030504040204" pitchFamily="50" charset="-128"/>
                <a:ea typeface="メイリオ" panose="020B0604030504040204" pitchFamily="50" charset="-128"/>
              </a:rPr>
              <a:t>年度の５年間を計画期間とした「北海道</a:t>
            </a:r>
            <a:r>
              <a:rPr lang="en-US" altLang="ja-JP" sz="1316" b="0" dirty="0">
                <a:latin typeface="メイリオ" panose="020B0604030504040204" pitchFamily="50" charset="-128"/>
                <a:ea typeface="メイリオ" panose="020B0604030504040204" pitchFamily="50" charset="-128"/>
              </a:rPr>
              <a:t>Society5.0 </a:t>
            </a:r>
            <a:r>
              <a:rPr lang="ja-JP" altLang="en-US" sz="1316" b="0" dirty="0">
                <a:latin typeface="メイリオ" panose="020B0604030504040204" pitchFamily="50" charset="-128"/>
                <a:ea typeface="メイリオ" panose="020B0604030504040204" pitchFamily="50" charset="-128"/>
              </a:rPr>
              <a:t>推進計画」を策定し、「北海道</a:t>
            </a:r>
            <a:r>
              <a:rPr lang="en-US" altLang="ja-JP" sz="1316" b="0" dirty="0">
                <a:latin typeface="メイリオ" panose="020B0604030504040204" pitchFamily="50" charset="-128"/>
                <a:ea typeface="メイリオ" panose="020B0604030504040204" pitchFamily="50" charset="-128"/>
              </a:rPr>
              <a:t>Society5.0 </a:t>
            </a:r>
            <a:r>
              <a:rPr lang="ja-JP" altLang="en-US" sz="1316" b="0" dirty="0">
                <a:latin typeface="メイリオ" panose="020B0604030504040204" pitchFamily="50" charset="-128"/>
                <a:ea typeface="メイリオ" panose="020B0604030504040204" pitchFamily="50" charset="-128"/>
              </a:rPr>
              <a:t>構想」で掲げた「未来技術を活用した活力あふれる北海道」の実現に向け、</a:t>
            </a:r>
            <a:r>
              <a:rPr lang="ja-JP" altLang="en-US" sz="1316" b="0" dirty="0" smtClean="0">
                <a:latin typeface="メイリオ" panose="020B0604030504040204" pitchFamily="50" charset="-128"/>
                <a:ea typeface="メイリオ" panose="020B0604030504040204" pitchFamily="50" charset="-128"/>
              </a:rPr>
              <a:t>取り組み</a:t>
            </a:r>
            <a:r>
              <a:rPr lang="ja-JP" altLang="en-US" sz="1316" b="0" dirty="0">
                <a:latin typeface="メイリオ" panose="020B0604030504040204" pitchFamily="50" charset="-128"/>
                <a:ea typeface="メイリオ" panose="020B0604030504040204" pitchFamily="50" charset="-128"/>
              </a:rPr>
              <a:t>を進めています。 </a:t>
            </a:r>
          </a:p>
        </p:txBody>
      </p:sp>
      <p:sp>
        <p:nvSpPr>
          <p:cNvPr id="7" name="コンテンツ プレースホルダー 6"/>
          <p:cNvSpPr>
            <a:spLocks noGrp="1"/>
          </p:cNvSpPr>
          <p:nvPr>
            <p:ph idx="1"/>
          </p:nvPr>
        </p:nvSpPr>
        <p:spPr/>
        <p:txBody>
          <a:bodyPr/>
          <a:lstStyle/>
          <a:p>
            <a:endParaRPr kumimoji="1" lang="ja-JP" altLang="en-US"/>
          </a:p>
        </p:txBody>
      </p:sp>
      <p:sp>
        <p:nvSpPr>
          <p:cNvPr id="15" name="テキスト ボックス 38"/>
          <p:cNvSpPr txBox="1"/>
          <p:nvPr/>
        </p:nvSpPr>
        <p:spPr>
          <a:xfrm>
            <a:off x="5640246" y="6362829"/>
            <a:ext cx="3398719" cy="461973"/>
          </a:xfrm>
          <a:prstGeom prst="rect">
            <a:avLst/>
          </a:prstGeom>
          <a:noFill/>
          <a:ln w="6350">
            <a:noFill/>
          </a:ln>
        </p:spPr>
        <p:txBody>
          <a:bodyPr rot="0" spcFirstLastPara="0" vert="horz" wrap="square" lIns="80201" tIns="40100" rIns="80201" bIns="40100" numCol="1" spcCol="0" rtlCol="0" fromWordArt="0" anchor="t" anchorCtr="0" forceAA="0" compatLnSpc="1">
            <a:prstTxWarp prst="textNoShape">
              <a:avLst/>
            </a:prstTxWarp>
            <a:noAutofit/>
          </a:bodyPr>
          <a:lstStyle/>
          <a:p>
            <a:pPr marL="89113" indent="-89113" algn="ctr">
              <a:spcAft>
                <a:spcPts val="0"/>
              </a:spcAft>
            </a:pPr>
            <a:r>
              <a:rPr lang="ja-JP" altLang="en-US" sz="1100"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100" kern="100" dirty="0" smtClean="0">
                <a:latin typeface="メイリオ" panose="020B0604030504040204" pitchFamily="50" charset="-128"/>
                <a:ea typeface="メイリオ" panose="020B0604030504040204" pitchFamily="50" charset="-128"/>
                <a:cs typeface="Times New Roman" panose="02020603050405020304" pitchFamily="18" charset="0"/>
              </a:rPr>
              <a:t>図</a:t>
            </a:r>
            <a:r>
              <a:rPr lang="ja-JP" altLang="en-US" sz="1100" kern="100" dirty="0">
                <a:latin typeface="メイリオ" panose="020B0604030504040204" pitchFamily="50" charset="-128"/>
                <a:ea typeface="メイリオ" panose="020B0604030504040204" pitchFamily="50" charset="-128"/>
                <a:cs typeface="Times New Roman" panose="02020603050405020304" pitchFamily="18" charset="0"/>
              </a:rPr>
              <a:t>４ 「北海道 </a:t>
            </a:r>
            <a:r>
              <a:rPr lang="en-US" altLang="ja-JP" sz="1100" kern="100" dirty="0">
                <a:latin typeface="メイリオ" panose="020B0604030504040204" pitchFamily="50" charset="-128"/>
                <a:ea typeface="メイリオ" panose="020B0604030504040204" pitchFamily="50" charset="-128"/>
                <a:cs typeface="Times New Roman" panose="02020603050405020304" pitchFamily="18" charset="0"/>
              </a:rPr>
              <a:t>Society5.0 </a:t>
            </a:r>
            <a:r>
              <a:rPr lang="ja-JP" altLang="en-US" sz="1100" kern="100" dirty="0">
                <a:latin typeface="メイリオ" panose="020B0604030504040204" pitchFamily="50" charset="-128"/>
                <a:ea typeface="メイリオ" panose="020B0604030504040204" pitchFamily="50" charset="-128"/>
                <a:cs typeface="Times New Roman" panose="02020603050405020304" pitchFamily="18" charset="0"/>
              </a:rPr>
              <a:t>推進計画」の構成＞</a:t>
            </a:r>
          </a:p>
          <a:p>
            <a:pPr marL="89113" indent="-89113" algn="ctr">
              <a:spcAft>
                <a:spcPts val="0"/>
              </a:spcAft>
            </a:pPr>
            <a:r>
              <a:rPr lang="ja-JP" altLang="en-US" sz="1100" kern="100" dirty="0">
                <a:latin typeface="メイリオ" panose="020B0604030504040204" pitchFamily="50" charset="-128"/>
                <a:ea typeface="メイリオ" panose="020B0604030504040204" pitchFamily="50" charset="-128"/>
                <a:cs typeface="Times New Roman" panose="02020603050405020304" pitchFamily="18" charset="0"/>
              </a:rPr>
              <a:t>資料：「北海道</a:t>
            </a:r>
            <a:r>
              <a:rPr lang="en-US" altLang="ja-JP" sz="1100" kern="100" dirty="0">
                <a:latin typeface="メイリオ" panose="020B0604030504040204" pitchFamily="50" charset="-128"/>
                <a:ea typeface="メイリオ" panose="020B0604030504040204" pitchFamily="50" charset="-128"/>
                <a:cs typeface="Times New Roman" panose="02020603050405020304" pitchFamily="18" charset="0"/>
              </a:rPr>
              <a:t>Society5.0 </a:t>
            </a:r>
            <a:r>
              <a:rPr lang="ja-JP" altLang="en-US" sz="1100" kern="100" dirty="0">
                <a:latin typeface="メイリオ" panose="020B0604030504040204" pitchFamily="50" charset="-128"/>
                <a:ea typeface="メイリオ" panose="020B0604030504040204" pitchFamily="50" charset="-128"/>
                <a:cs typeface="Times New Roman" panose="02020603050405020304" pitchFamily="18" charset="0"/>
              </a:rPr>
              <a:t>推進計画</a:t>
            </a:r>
            <a:r>
              <a:rPr lang="ja-JP" altLang="en-US" sz="1100" kern="100" dirty="0" smtClean="0">
                <a:latin typeface="メイリオ" panose="020B0604030504040204" pitchFamily="50" charset="-128"/>
                <a:ea typeface="メイリオ" panose="020B0604030504040204" pitchFamily="50" charset="-128"/>
                <a:cs typeface="Times New Roman" panose="02020603050405020304" pitchFamily="18" charset="0"/>
              </a:rPr>
              <a:t>」</a:t>
            </a:r>
            <a:endParaRPr lang="ja-JP" altLang="en-US" sz="1100" kern="100" dirty="0">
              <a:latin typeface="メイリオ" panose="020B0604030504040204" pitchFamily="50" charset="-128"/>
              <a:ea typeface="メイリオ"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41922306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ページ数"/>
          <p:cNvSpPr txBox="1"/>
          <p:nvPr/>
        </p:nvSpPr>
        <p:spPr>
          <a:xfrm>
            <a:off x="9739427" y="6370562"/>
            <a:ext cx="331392" cy="362279"/>
          </a:xfrm>
          <a:prstGeom prst="rect">
            <a:avLst/>
          </a:prstGeom>
          <a:noFill/>
        </p:spPr>
        <p:txBody>
          <a:bodyPr wrap="square" rtlCol="0">
            <a:spAutoFit/>
          </a:bodyPr>
          <a:lstStyle/>
          <a:p>
            <a:r>
              <a:rPr lang="en-US" altLang="ja-JP" sz="1754" dirty="0">
                <a:solidFill>
                  <a:schemeClr val="bg1"/>
                </a:solidFill>
              </a:rPr>
              <a:t>1</a:t>
            </a:r>
            <a:endParaRPr lang="ja-JP" altLang="en-US" sz="1754" dirty="0">
              <a:solidFill>
                <a:schemeClr val="bg1"/>
              </a:solidFill>
            </a:endParaRPr>
          </a:p>
        </p:txBody>
      </p:sp>
      <p:sp>
        <p:nvSpPr>
          <p:cNvPr id="13" name="正方形/長方形 12"/>
          <p:cNvSpPr/>
          <p:nvPr/>
        </p:nvSpPr>
        <p:spPr>
          <a:xfrm>
            <a:off x="10070819" y="7237015"/>
            <a:ext cx="532465" cy="336391"/>
          </a:xfrm>
          <a:prstGeom prst="rect">
            <a:avLst/>
          </a:prstGeom>
          <a:solidFill>
            <a:srgbClr val="E4EDF8"/>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0" rIns="144000" bIns="25200" numCol="1" spcCol="0" rtlCol="0" fromWordArt="0" anchor="ctr" anchorCtr="0" forceAA="0" compatLnSpc="1">
            <a:prstTxWarp prst="textNoShape">
              <a:avLst/>
            </a:prstTxWarp>
            <a:noAutofit/>
          </a:bodyPr>
          <a:lstStyle/>
          <a:p>
            <a:pPr algn="ctr"/>
            <a:r>
              <a:rPr kumimoji="1" lang="ja-JP" altLang="en-US" sz="1000" dirty="0" smtClean="0">
                <a:solidFill>
                  <a:schemeClr val="tx1"/>
                </a:solidFill>
                <a:latin typeface="HGPｺﾞｼｯｸM" panose="020B0600000000000000" pitchFamily="50" charset="-128"/>
                <a:ea typeface="HGPｺﾞｼｯｸM" panose="020B0600000000000000" pitchFamily="50" charset="-128"/>
              </a:rPr>
              <a:t>６</a:t>
            </a:r>
          </a:p>
        </p:txBody>
      </p:sp>
      <p:sp>
        <p:nvSpPr>
          <p:cNvPr id="7" name="タイトル 1"/>
          <p:cNvSpPr txBox="1">
            <a:spLocks/>
          </p:cNvSpPr>
          <p:nvPr/>
        </p:nvSpPr>
        <p:spPr bwMode="auto">
          <a:xfrm>
            <a:off x="882204" y="900311"/>
            <a:ext cx="8857224" cy="773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normAutofit/>
          </a:bodyPr>
          <a:lstStyle>
            <a:lvl1pPr algn="l" defTabSz="1042988" rtl="0" fontAlgn="base">
              <a:spcBef>
                <a:spcPct val="0"/>
              </a:spcBef>
              <a:spcAft>
                <a:spcPct val="0"/>
              </a:spcAft>
              <a:defRPr kumimoji="1" sz="2400" b="1" kern="1200">
                <a:solidFill>
                  <a:srgbClr val="000000"/>
                </a:solidFill>
                <a:latin typeface="ＭＳ Ｐゴシック" panose="020B0600070205080204" pitchFamily="50" charset="-128"/>
                <a:ea typeface="ＭＳ Ｐゴシック" panose="020B0600070205080204" pitchFamily="50" charset="-128"/>
                <a:cs typeface="ＭＳ Ｐゴシック" panose="020B0600070205080204" pitchFamily="50" charset="-128"/>
              </a:defRPr>
            </a:lvl1pPr>
            <a:lvl2pPr algn="l" defTabSz="1042988" rtl="0" fontAlgn="base">
              <a:spcBef>
                <a:spcPct val="0"/>
              </a:spcBef>
              <a:spcAft>
                <a:spcPct val="0"/>
              </a:spcAft>
              <a:defRPr kumimoji="1" sz="2400" b="1">
                <a:solidFill>
                  <a:srgbClr val="000000"/>
                </a:solidFill>
                <a:latin typeface="ＭＳ Ｐゴシック" panose="020B0600070205080204" pitchFamily="50" charset="-128"/>
                <a:ea typeface="ＭＳ Ｐゴシック" panose="020B0600070205080204" pitchFamily="50" charset="-128"/>
              </a:defRPr>
            </a:lvl2pPr>
            <a:lvl3pPr algn="l" defTabSz="1042988" rtl="0" fontAlgn="base">
              <a:spcBef>
                <a:spcPct val="0"/>
              </a:spcBef>
              <a:spcAft>
                <a:spcPct val="0"/>
              </a:spcAft>
              <a:defRPr kumimoji="1" sz="2400" b="1">
                <a:solidFill>
                  <a:srgbClr val="000000"/>
                </a:solidFill>
                <a:latin typeface="ＭＳ Ｐゴシック" panose="020B0600070205080204" pitchFamily="50" charset="-128"/>
                <a:ea typeface="ＭＳ Ｐゴシック" panose="020B0600070205080204" pitchFamily="50" charset="-128"/>
              </a:defRPr>
            </a:lvl3pPr>
            <a:lvl4pPr algn="l" defTabSz="1042988" rtl="0" fontAlgn="base">
              <a:spcBef>
                <a:spcPct val="0"/>
              </a:spcBef>
              <a:spcAft>
                <a:spcPct val="0"/>
              </a:spcAft>
              <a:defRPr kumimoji="1" sz="2400" b="1">
                <a:solidFill>
                  <a:srgbClr val="000000"/>
                </a:solidFill>
                <a:latin typeface="ＭＳ Ｐゴシック" panose="020B0600070205080204" pitchFamily="50" charset="-128"/>
                <a:ea typeface="ＭＳ Ｐゴシック" panose="020B0600070205080204" pitchFamily="50" charset="-128"/>
              </a:defRPr>
            </a:lvl4pPr>
            <a:lvl5pPr algn="l" defTabSz="1042988" rtl="0" fontAlgn="base">
              <a:spcBef>
                <a:spcPct val="0"/>
              </a:spcBef>
              <a:spcAft>
                <a:spcPct val="0"/>
              </a:spcAft>
              <a:defRPr kumimoji="1" sz="2400" b="1">
                <a:solidFill>
                  <a:srgbClr val="000000"/>
                </a:solidFill>
                <a:latin typeface="ＭＳ Ｐゴシック" panose="020B0600070205080204" pitchFamily="50" charset="-128"/>
                <a:ea typeface="ＭＳ Ｐゴシック" panose="020B0600070205080204" pitchFamily="50" charset="-128"/>
              </a:defRPr>
            </a:lvl5pPr>
            <a:lvl6pPr marL="457200" algn="l" defTabSz="1042988" rtl="0" fontAlgn="base">
              <a:spcBef>
                <a:spcPct val="0"/>
              </a:spcBef>
              <a:spcAft>
                <a:spcPct val="0"/>
              </a:spcAft>
              <a:defRPr kumimoji="1" sz="2400" b="1">
                <a:solidFill>
                  <a:srgbClr val="000000"/>
                </a:solidFill>
                <a:latin typeface="ＭＳ Ｐゴシック" panose="020B0600070205080204" pitchFamily="50" charset="-128"/>
                <a:ea typeface="ＭＳ Ｐゴシック" panose="020B0600070205080204" pitchFamily="50" charset="-128"/>
              </a:defRPr>
            </a:lvl6pPr>
            <a:lvl7pPr marL="914400" algn="l" defTabSz="1042988" rtl="0" fontAlgn="base">
              <a:spcBef>
                <a:spcPct val="0"/>
              </a:spcBef>
              <a:spcAft>
                <a:spcPct val="0"/>
              </a:spcAft>
              <a:defRPr kumimoji="1" sz="2400" b="1">
                <a:solidFill>
                  <a:srgbClr val="000000"/>
                </a:solidFill>
                <a:latin typeface="ＭＳ Ｐゴシック" panose="020B0600070205080204" pitchFamily="50" charset="-128"/>
                <a:ea typeface="ＭＳ Ｐゴシック" panose="020B0600070205080204" pitchFamily="50" charset="-128"/>
              </a:defRPr>
            </a:lvl7pPr>
            <a:lvl8pPr marL="1371600" algn="l" defTabSz="1042988" rtl="0" fontAlgn="base">
              <a:spcBef>
                <a:spcPct val="0"/>
              </a:spcBef>
              <a:spcAft>
                <a:spcPct val="0"/>
              </a:spcAft>
              <a:defRPr kumimoji="1" sz="2400" b="1">
                <a:solidFill>
                  <a:srgbClr val="000000"/>
                </a:solidFill>
                <a:latin typeface="ＭＳ Ｐゴシック" panose="020B0600070205080204" pitchFamily="50" charset="-128"/>
                <a:ea typeface="ＭＳ Ｐゴシック" panose="020B0600070205080204" pitchFamily="50" charset="-128"/>
              </a:defRPr>
            </a:lvl8pPr>
            <a:lvl9pPr marL="1828800" algn="l" defTabSz="1042988" rtl="0" fontAlgn="base">
              <a:spcBef>
                <a:spcPct val="0"/>
              </a:spcBef>
              <a:spcAft>
                <a:spcPct val="0"/>
              </a:spcAft>
              <a:defRPr kumimoji="1" sz="2400" b="1">
                <a:solidFill>
                  <a:srgbClr val="000000"/>
                </a:solidFill>
                <a:latin typeface="ＭＳ Ｐゴシック" panose="020B0600070205080204" pitchFamily="50" charset="-128"/>
                <a:ea typeface="ＭＳ Ｐゴシック" panose="020B0600070205080204" pitchFamily="50" charset="-128"/>
              </a:defRPr>
            </a:lvl9pPr>
          </a:lstStyle>
          <a:p>
            <a:pPr eaLnBrk="1" hangingPunct="1"/>
            <a:r>
              <a:rPr lang="ja-JP" altLang="en-US" sz="2193" dirty="0" smtClean="0">
                <a:latin typeface="メイリオ" panose="020B0604030504040204" pitchFamily="50" charset="-128"/>
                <a:ea typeface="メイリオ" panose="020B0604030504040204" pitchFamily="50" charset="-128"/>
              </a:rPr>
              <a:t>第１章　留萌市</a:t>
            </a:r>
            <a:r>
              <a:rPr lang="en-US" altLang="ja-JP" sz="2193" dirty="0" smtClean="0">
                <a:latin typeface="メイリオ" panose="020B0604030504040204" pitchFamily="50" charset="-128"/>
                <a:ea typeface="メイリオ" panose="020B0604030504040204" pitchFamily="50" charset="-128"/>
              </a:rPr>
              <a:t>DX</a:t>
            </a:r>
            <a:r>
              <a:rPr lang="ja-JP" altLang="en-US" sz="2193" dirty="0" smtClean="0">
                <a:latin typeface="メイリオ" panose="020B0604030504040204" pitchFamily="50" charset="-128"/>
                <a:ea typeface="メイリオ" panose="020B0604030504040204" pitchFamily="50" charset="-128"/>
              </a:rPr>
              <a:t>推進方針の策定にあたって</a:t>
            </a:r>
            <a:endParaRPr lang="ja-JP" altLang="en-US" sz="2193" dirty="0">
              <a:latin typeface="メイリオ" panose="020B0604030504040204" pitchFamily="50" charset="-128"/>
              <a:ea typeface="メイリオ" panose="020B0604030504040204" pitchFamily="50" charset="-128"/>
            </a:endParaRPr>
          </a:p>
        </p:txBody>
      </p:sp>
      <p:sp>
        <p:nvSpPr>
          <p:cNvPr id="8" name="コンテンツ プレースホルダー 2"/>
          <p:cNvSpPr txBox="1">
            <a:spLocks/>
          </p:cNvSpPr>
          <p:nvPr/>
        </p:nvSpPr>
        <p:spPr>
          <a:xfrm>
            <a:off x="1091109" y="1774332"/>
            <a:ext cx="8713208" cy="350115"/>
          </a:xfrm>
        </p:spPr>
        <p:txBody>
          <a:bodyPr>
            <a:noAutofit/>
          </a:bodyPr>
          <a:lstStyle>
            <a:lvl1pPr algn="l" defTabSz="1042988" rtl="0" fontAlgn="base">
              <a:spcBef>
                <a:spcPct val="20000"/>
              </a:spcBef>
              <a:spcAft>
                <a:spcPct val="0"/>
              </a:spcAft>
              <a:defRPr kumimoji="1" lang="ja-JP" altLang="en-US" sz="2100" b="1" kern="1200">
                <a:solidFill>
                  <a:srgbClr val="000000"/>
                </a:solidFill>
                <a:latin typeface="ＭＳ Ｐゴシック" panose="020B0600070205080204" pitchFamily="50" charset="-128"/>
                <a:ea typeface="ＭＳ Ｐゴシック" panose="020B0600070205080204" pitchFamily="50" charset="-128"/>
                <a:cs typeface="+mn-cs"/>
              </a:defRPr>
            </a:lvl1pPr>
            <a:lvl2pPr algn="l" defTabSz="1042988" rtl="0" fontAlgn="base">
              <a:spcBef>
                <a:spcPct val="20000"/>
              </a:spcBef>
              <a:spcAft>
                <a:spcPct val="0"/>
              </a:spcAft>
              <a:defRPr kumimoji="1" lang="ja-JP" altLang="en-US" sz="1900" kern="1200">
                <a:solidFill>
                  <a:srgbClr val="000000"/>
                </a:solidFill>
                <a:latin typeface="ＭＳ Ｐゴシック" panose="020B0600070205080204" pitchFamily="50" charset="-128"/>
                <a:ea typeface="ＭＳ Ｐゴシック" panose="020B0600070205080204" pitchFamily="50" charset="-128"/>
                <a:cs typeface="+mn-cs"/>
              </a:defRPr>
            </a:lvl2pPr>
            <a:lvl3pPr marL="282575" algn="l" defTabSz="1042988" rtl="0" fontAlgn="base">
              <a:spcBef>
                <a:spcPct val="20000"/>
              </a:spcBef>
              <a:spcAft>
                <a:spcPct val="0"/>
              </a:spcAft>
              <a:defRPr kumimoji="1" lang="ja-JP" altLang="en-US" sz="1700" kern="1200">
                <a:solidFill>
                  <a:srgbClr val="000000"/>
                </a:solidFill>
                <a:latin typeface="ＭＳ Ｐゴシック" panose="020B0600070205080204" pitchFamily="50" charset="-128"/>
                <a:ea typeface="ＭＳ Ｐゴシック" panose="020B0600070205080204" pitchFamily="50" charset="-128"/>
                <a:cs typeface="+mn-cs"/>
              </a:defRPr>
            </a:lvl3pPr>
            <a:lvl4pPr marL="471488" algn="l" defTabSz="1042988" rtl="0" fontAlgn="base">
              <a:spcBef>
                <a:spcPct val="20000"/>
              </a:spcBef>
              <a:spcAft>
                <a:spcPct val="0"/>
              </a:spcAft>
              <a:defRPr kumimoji="1" lang="ja-JP" altLang="en-US" sz="1500" kern="1200">
                <a:solidFill>
                  <a:srgbClr val="000000"/>
                </a:solidFill>
                <a:latin typeface="ＭＳ Ｐゴシック" panose="020B0600070205080204" pitchFamily="50" charset="-128"/>
                <a:ea typeface="ＭＳ Ｐゴシック" panose="020B0600070205080204" pitchFamily="50" charset="-128"/>
                <a:cs typeface="+mn-cs"/>
              </a:defRPr>
            </a:lvl4pPr>
            <a:lvl5pPr marL="660400" algn="l" defTabSz="1042988" rtl="0" fontAlgn="base">
              <a:spcBef>
                <a:spcPct val="20000"/>
              </a:spcBef>
              <a:spcAft>
                <a:spcPct val="0"/>
              </a:spcAft>
              <a:defRPr kumimoji="1" lang="ja-JP" altLang="en-US" sz="1500" kern="1200">
                <a:solidFill>
                  <a:srgbClr val="000000"/>
                </a:solidFill>
                <a:latin typeface="ＭＳ Ｐゴシック" panose="020B0600070205080204" pitchFamily="50" charset="-128"/>
                <a:ea typeface="ＭＳ Ｐゴシック" panose="020B0600070205080204" pitchFamily="50" charset="-128"/>
                <a:cs typeface="+mn-cs"/>
              </a:defRPr>
            </a:lvl5pPr>
            <a:lvl6pPr marL="2868401" indent="-260763" algn="l" defTabSz="1043055" rtl="0" eaLnBrk="1" latinLnBrk="0" hangingPunct="1">
              <a:spcBef>
                <a:spcPct val="20000"/>
              </a:spcBef>
              <a:buFont typeface="Arial" pitchFamily="34" charset="0"/>
              <a:buChar char="•"/>
              <a:defRPr kumimoji="1" sz="2300" kern="1200">
                <a:solidFill>
                  <a:schemeClr val="tx1"/>
                </a:solidFill>
                <a:latin typeface="+mn-lt"/>
                <a:ea typeface="+mn-ea"/>
                <a:cs typeface="+mn-cs"/>
              </a:defRPr>
            </a:lvl6pPr>
            <a:lvl7pPr marL="3389928" indent="-260763" algn="l" defTabSz="1043055" rtl="0" eaLnBrk="1" latinLnBrk="0" hangingPunct="1">
              <a:spcBef>
                <a:spcPct val="20000"/>
              </a:spcBef>
              <a:buFont typeface="Arial" pitchFamily="34" charset="0"/>
              <a:buChar char="•"/>
              <a:defRPr kumimoji="1" sz="2300" kern="1200">
                <a:solidFill>
                  <a:schemeClr val="tx1"/>
                </a:solidFill>
                <a:latin typeface="+mn-lt"/>
                <a:ea typeface="+mn-ea"/>
                <a:cs typeface="+mn-cs"/>
              </a:defRPr>
            </a:lvl7pPr>
            <a:lvl8pPr marL="3911455" indent="-260763" algn="l" defTabSz="1043055" rtl="0" eaLnBrk="1" latinLnBrk="0" hangingPunct="1">
              <a:spcBef>
                <a:spcPct val="20000"/>
              </a:spcBef>
              <a:buFont typeface="Arial" pitchFamily="34" charset="0"/>
              <a:buChar char="•"/>
              <a:defRPr kumimoji="1" sz="2300" kern="1200">
                <a:solidFill>
                  <a:schemeClr val="tx1"/>
                </a:solidFill>
                <a:latin typeface="+mn-lt"/>
                <a:ea typeface="+mn-ea"/>
                <a:cs typeface="+mn-cs"/>
              </a:defRPr>
            </a:lvl8pPr>
            <a:lvl9pPr marL="4432982" indent="-260763" algn="l" defTabSz="1043055" rtl="0" eaLnBrk="1" latinLnBrk="0" hangingPunct="1">
              <a:spcBef>
                <a:spcPct val="20000"/>
              </a:spcBef>
              <a:buFont typeface="Arial" pitchFamily="34" charset="0"/>
              <a:buChar char="•"/>
              <a:defRPr kumimoji="1" sz="2300" kern="1200">
                <a:solidFill>
                  <a:schemeClr val="tx1"/>
                </a:solidFill>
                <a:latin typeface="+mn-lt"/>
                <a:ea typeface="+mn-ea"/>
                <a:cs typeface="+mn-cs"/>
              </a:defRPr>
            </a:lvl9pPr>
          </a:lstStyle>
          <a:p>
            <a:pPr eaLnBrk="1" hangingPunct="1"/>
            <a:r>
              <a:rPr lang="ja-JP" altLang="en-US" sz="1750" dirty="0" smtClean="0">
                <a:latin typeface="メイリオ" panose="020B0604030504040204" pitchFamily="50" charset="-128"/>
                <a:ea typeface="メイリオ" panose="020B0604030504040204" pitchFamily="50" charset="-128"/>
              </a:rPr>
              <a:t>４．策定の目的</a:t>
            </a:r>
          </a:p>
        </p:txBody>
      </p:sp>
      <p:sp>
        <p:nvSpPr>
          <p:cNvPr id="9" name="コンテンツ プレースホルダー 2"/>
          <p:cNvSpPr txBox="1">
            <a:spLocks/>
          </p:cNvSpPr>
          <p:nvPr/>
        </p:nvSpPr>
        <p:spPr>
          <a:xfrm>
            <a:off x="1418898" y="2060799"/>
            <a:ext cx="8259241" cy="2367904"/>
          </a:xfrm>
        </p:spPr>
        <p:txBody>
          <a:bodyPr>
            <a:noAutofit/>
          </a:bodyPr>
          <a:lstStyle>
            <a:lvl1pPr algn="l" defTabSz="1042988" rtl="0" fontAlgn="base">
              <a:spcBef>
                <a:spcPct val="20000"/>
              </a:spcBef>
              <a:spcAft>
                <a:spcPct val="0"/>
              </a:spcAft>
              <a:defRPr kumimoji="1" lang="ja-JP" altLang="en-US" sz="2100" b="1" kern="1200">
                <a:solidFill>
                  <a:srgbClr val="000000"/>
                </a:solidFill>
                <a:latin typeface="ＭＳ Ｐゴシック" panose="020B0600070205080204" pitchFamily="50" charset="-128"/>
                <a:ea typeface="ＭＳ Ｐゴシック" panose="020B0600070205080204" pitchFamily="50" charset="-128"/>
                <a:cs typeface="+mn-cs"/>
              </a:defRPr>
            </a:lvl1pPr>
            <a:lvl2pPr algn="l" defTabSz="1042988" rtl="0" fontAlgn="base">
              <a:spcBef>
                <a:spcPct val="20000"/>
              </a:spcBef>
              <a:spcAft>
                <a:spcPct val="0"/>
              </a:spcAft>
              <a:defRPr kumimoji="1" lang="ja-JP" altLang="en-US" sz="1900" kern="1200">
                <a:solidFill>
                  <a:srgbClr val="000000"/>
                </a:solidFill>
                <a:latin typeface="ＭＳ Ｐゴシック" panose="020B0600070205080204" pitchFamily="50" charset="-128"/>
                <a:ea typeface="ＭＳ Ｐゴシック" panose="020B0600070205080204" pitchFamily="50" charset="-128"/>
                <a:cs typeface="+mn-cs"/>
              </a:defRPr>
            </a:lvl2pPr>
            <a:lvl3pPr marL="282575" algn="l" defTabSz="1042988" rtl="0" fontAlgn="base">
              <a:spcBef>
                <a:spcPct val="20000"/>
              </a:spcBef>
              <a:spcAft>
                <a:spcPct val="0"/>
              </a:spcAft>
              <a:defRPr kumimoji="1" lang="ja-JP" altLang="en-US" sz="1700" kern="1200">
                <a:solidFill>
                  <a:srgbClr val="000000"/>
                </a:solidFill>
                <a:latin typeface="ＭＳ Ｐゴシック" panose="020B0600070205080204" pitchFamily="50" charset="-128"/>
                <a:ea typeface="ＭＳ Ｐゴシック" panose="020B0600070205080204" pitchFamily="50" charset="-128"/>
                <a:cs typeface="+mn-cs"/>
              </a:defRPr>
            </a:lvl3pPr>
            <a:lvl4pPr marL="471488" algn="l" defTabSz="1042988" rtl="0" fontAlgn="base">
              <a:spcBef>
                <a:spcPct val="20000"/>
              </a:spcBef>
              <a:spcAft>
                <a:spcPct val="0"/>
              </a:spcAft>
              <a:defRPr kumimoji="1" lang="ja-JP" altLang="en-US" sz="1500" kern="1200">
                <a:solidFill>
                  <a:srgbClr val="000000"/>
                </a:solidFill>
                <a:latin typeface="ＭＳ Ｐゴシック" panose="020B0600070205080204" pitchFamily="50" charset="-128"/>
                <a:ea typeface="ＭＳ Ｐゴシック" panose="020B0600070205080204" pitchFamily="50" charset="-128"/>
                <a:cs typeface="+mn-cs"/>
              </a:defRPr>
            </a:lvl4pPr>
            <a:lvl5pPr marL="660400" algn="l" defTabSz="1042988" rtl="0" fontAlgn="base">
              <a:spcBef>
                <a:spcPct val="20000"/>
              </a:spcBef>
              <a:spcAft>
                <a:spcPct val="0"/>
              </a:spcAft>
              <a:defRPr kumimoji="1" lang="ja-JP" altLang="en-US" sz="1500" kern="1200">
                <a:solidFill>
                  <a:srgbClr val="000000"/>
                </a:solidFill>
                <a:latin typeface="ＭＳ Ｐゴシック" panose="020B0600070205080204" pitchFamily="50" charset="-128"/>
                <a:ea typeface="ＭＳ Ｐゴシック" panose="020B0600070205080204" pitchFamily="50" charset="-128"/>
                <a:cs typeface="+mn-cs"/>
              </a:defRPr>
            </a:lvl5pPr>
            <a:lvl6pPr marL="2868401" indent="-260763" algn="l" defTabSz="1043055" rtl="0" eaLnBrk="1" latinLnBrk="0" hangingPunct="1">
              <a:spcBef>
                <a:spcPct val="20000"/>
              </a:spcBef>
              <a:buFont typeface="Arial" pitchFamily="34" charset="0"/>
              <a:buChar char="•"/>
              <a:defRPr kumimoji="1" sz="2300" kern="1200">
                <a:solidFill>
                  <a:schemeClr val="tx1"/>
                </a:solidFill>
                <a:latin typeface="+mn-lt"/>
                <a:ea typeface="+mn-ea"/>
                <a:cs typeface="+mn-cs"/>
              </a:defRPr>
            </a:lvl6pPr>
            <a:lvl7pPr marL="3389928" indent="-260763" algn="l" defTabSz="1043055" rtl="0" eaLnBrk="1" latinLnBrk="0" hangingPunct="1">
              <a:spcBef>
                <a:spcPct val="20000"/>
              </a:spcBef>
              <a:buFont typeface="Arial" pitchFamily="34" charset="0"/>
              <a:buChar char="•"/>
              <a:defRPr kumimoji="1" sz="2300" kern="1200">
                <a:solidFill>
                  <a:schemeClr val="tx1"/>
                </a:solidFill>
                <a:latin typeface="+mn-lt"/>
                <a:ea typeface="+mn-ea"/>
                <a:cs typeface="+mn-cs"/>
              </a:defRPr>
            </a:lvl7pPr>
            <a:lvl8pPr marL="3911455" indent="-260763" algn="l" defTabSz="1043055" rtl="0" eaLnBrk="1" latinLnBrk="0" hangingPunct="1">
              <a:spcBef>
                <a:spcPct val="20000"/>
              </a:spcBef>
              <a:buFont typeface="Arial" pitchFamily="34" charset="0"/>
              <a:buChar char="•"/>
              <a:defRPr kumimoji="1" sz="2300" kern="1200">
                <a:solidFill>
                  <a:schemeClr val="tx1"/>
                </a:solidFill>
                <a:latin typeface="+mn-lt"/>
                <a:ea typeface="+mn-ea"/>
                <a:cs typeface="+mn-cs"/>
              </a:defRPr>
            </a:lvl8pPr>
            <a:lvl9pPr marL="4432982" indent="-260763" algn="l" defTabSz="1043055" rtl="0" eaLnBrk="1" latinLnBrk="0" hangingPunct="1">
              <a:spcBef>
                <a:spcPct val="20000"/>
              </a:spcBef>
              <a:buFont typeface="Arial" pitchFamily="34" charset="0"/>
              <a:buChar char="•"/>
              <a:defRPr kumimoji="1" sz="2300" kern="1200">
                <a:solidFill>
                  <a:schemeClr val="tx1"/>
                </a:solidFill>
                <a:latin typeface="+mn-lt"/>
                <a:ea typeface="+mn-ea"/>
                <a:cs typeface="+mn-cs"/>
              </a:defRPr>
            </a:lvl9pPr>
          </a:lstStyle>
          <a:p>
            <a:pPr eaLnBrk="1" hangingPunct="1">
              <a:lnSpc>
                <a:spcPct val="150000"/>
              </a:lnSpc>
            </a:pPr>
            <a:r>
              <a:rPr lang="ja-JP" altLang="en-US" sz="1316" b="0" dirty="0" smtClean="0">
                <a:latin typeface="メイリオ" panose="020B0604030504040204" pitchFamily="50" charset="-128"/>
                <a:ea typeface="メイリオ" panose="020B0604030504040204" pitchFamily="50" charset="-128"/>
              </a:rPr>
              <a:t>　「</a:t>
            </a:r>
            <a:r>
              <a:rPr lang="ja-JP" altLang="en-US" sz="1316" b="0" dirty="0">
                <a:latin typeface="メイリオ" panose="020B0604030504040204" pitchFamily="50" charset="-128"/>
                <a:ea typeface="メイリオ" panose="020B0604030504040204" pitchFamily="50" charset="-128"/>
              </a:rPr>
              <a:t>デジタル・ガバメント実行計画」や「自治体ＤＸ推進計画」における自治体の情報システムの標準化・共通化などデジタル社会構築に向けた各施策を効果的に実行していくためには、自治体全体として、足並みを揃えて取り組んでいく必要があります。 このことから、本市においても、新型コロナウイルス感染症への対応や国のデジタル化に対する方針、さらには自治体のＤＸ化への推進要請等の状況を踏まえ、ＩＣＴの進展や、国の制度改正等に的確に対応し、デジタル技術を戦略的に活用していくため、ＤＸ推進に向けた方針、及びこれに関連する施策</a:t>
            </a:r>
            <a:r>
              <a:rPr lang="ja-JP" altLang="en-US" sz="1316" b="0" dirty="0" smtClean="0">
                <a:latin typeface="メイリオ" panose="020B0604030504040204" pitchFamily="50" charset="-128"/>
                <a:ea typeface="メイリオ" panose="020B0604030504040204" pitchFamily="50" charset="-128"/>
              </a:rPr>
              <a:t>を取りまとめた「</a:t>
            </a:r>
            <a:r>
              <a:rPr lang="ja-JP" altLang="en-US" sz="1316" b="0" dirty="0">
                <a:latin typeface="メイリオ" panose="020B0604030504040204" pitchFamily="50" charset="-128"/>
                <a:ea typeface="メイリオ" panose="020B0604030504040204" pitchFamily="50" charset="-128"/>
              </a:rPr>
              <a:t>留萌市</a:t>
            </a:r>
            <a:r>
              <a:rPr lang="en-US" altLang="ja-JP" sz="1316" b="0" dirty="0">
                <a:latin typeface="メイリオ" panose="020B0604030504040204" pitchFamily="50" charset="-128"/>
                <a:ea typeface="メイリオ" panose="020B0604030504040204" pitchFamily="50" charset="-128"/>
              </a:rPr>
              <a:t>DX</a:t>
            </a:r>
            <a:r>
              <a:rPr lang="ja-JP" altLang="en-US" sz="1316" b="0" dirty="0">
                <a:latin typeface="メイリオ" panose="020B0604030504040204" pitchFamily="50" charset="-128"/>
                <a:ea typeface="メイリオ" panose="020B0604030504040204" pitchFamily="50" charset="-128"/>
              </a:rPr>
              <a:t>推進方針」を</a:t>
            </a:r>
            <a:r>
              <a:rPr lang="ja-JP" altLang="en-US" sz="1316" b="0" dirty="0" smtClean="0">
                <a:latin typeface="メイリオ" panose="020B0604030504040204" pitchFamily="50" charset="-128"/>
                <a:ea typeface="メイリオ" panose="020B0604030504040204" pitchFamily="50" charset="-128"/>
              </a:rPr>
              <a:t>策定し</a:t>
            </a:r>
            <a:r>
              <a:rPr lang="ja-JP" altLang="en-US" sz="1316" b="0" dirty="0">
                <a:latin typeface="メイリオ" panose="020B0604030504040204" pitchFamily="50" charset="-128"/>
                <a:ea typeface="メイリオ" panose="020B0604030504040204" pitchFamily="50" charset="-128"/>
              </a:rPr>
              <a:t>、</a:t>
            </a:r>
            <a:r>
              <a:rPr lang="ja-JP" altLang="en-US" sz="1316" b="0" dirty="0" smtClean="0">
                <a:latin typeface="メイリオ" panose="020B0604030504040204" pitchFamily="50" charset="-128"/>
                <a:ea typeface="メイリオ" panose="020B0604030504040204" pitchFamily="50" charset="-128"/>
              </a:rPr>
              <a:t>本市</a:t>
            </a:r>
            <a:r>
              <a:rPr lang="ja-JP" altLang="en-US" sz="1316" b="0" dirty="0">
                <a:latin typeface="メイリオ" panose="020B0604030504040204" pitchFamily="50" charset="-128"/>
                <a:ea typeface="メイリオ" panose="020B0604030504040204" pitchFamily="50" charset="-128"/>
              </a:rPr>
              <a:t>における</a:t>
            </a:r>
            <a:r>
              <a:rPr lang="ja-JP" altLang="en-US" sz="1316" b="0" dirty="0" smtClean="0">
                <a:latin typeface="メイリオ" panose="020B0604030504040204" pitchFamily="50" charset="-128"/>
                <a:ea typeface="メイリオ" panose="020B0604030504040204" pitchFamily="50" charset="-128"/>
              </a:rPr>
              <a:t>デジタル・トランスフォーメーション</a:t>
            </a:r>
            <a:r>
              <a:rPr lang="ja-JP" altLang="en-US" sz="1316" b="0" dirty="0">
                <a:latin typeface="メイリオ" panose="020B0604030504040204" pitchFamily="50" charset="-128"/>
                <a:ea typeface="メイリオ" panose="020B0604030504040204" pitchFamily="50" charset="-128"/>
              </a:rPr>
              <a:t>の実現を目指します。 </a:t>
            </a:r>
          </a:p>
        </p:txBody>
      </p:sp>
      <p:sp>
        <p:nvSpPr>
          <p:cNvPr id="5" name="コンテンツ プレースホルダー 4"/>
          <p:cNvSpPr>
            <a:spLocks noGrp="1"/>
          </p:cNvSpPr>
          <p:nvPr>
            <p:ph idx="1"/>
          </p:nvPr>
        </p:nvSpPr>
        <p:spPr/>
        <p:txBody>
          <a:bodyPr/>
          <a:lstStyle/>
          <a:p>
            <a:endParaRPr kumimoji="1" lang="ja-JP" altLang="en-US" dirty="0"/>
          </a:p>
        </p:txBody>
      </p:sp>
    </p:spTree>
    <p:extLst>
      <p:ext uri="{BB962C8B-B14F-4D97-AF65-F5344CB8AC3E}">
        <p14:creationId xmlns:p14="http://schemas.microsoft.com/office/powerpoint/2010/main" val="13133093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10070819" y="7237015"/>
            <a:ext cx="532465" cy="336391"/>
          </a:xfrm>
          <a:prstGeom prst="rect">
            <a:avLst/>
          </a:prstGeom>
          <a:solidFill>
            <a:srgbClr val="E4EDF8"/>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0" rIns="144000" bIns="25200" numCol="1" spcCol="0" rtlCol="0" fromWordArt="0" anchor="ctr" anchorCtr="0" forceAA="0" compatLnSpc="1">
            <a:prstTxWarp prst="textNoShape">
              <a:avLst/>
            </a:prstTxWarp>
            <a:noAutofit/>
          </a:bodyPr>
          <a:lstStyle/>
          <a:p>
            <a:pPr algn="ctr"/>
            <a:r>
              <a:rPr kumimoji="1" lang="ja-JP" altLang="en-US" sz="1000" dirty="0" smtClean="0">
                <a:solidFill>
                  <a:schemeClr val="tx1"/>
                </a:solidFill>
                <a:latin typeface="HGPｺﾞｼｯｸM" panose="020B0600000000000000" pitchFamily="50" charset="-128"/>
                <a:ea typeface="HGPｺﾞｼｯｸM" panose="020B0600000000000000" pitchFamily="50" charset="-128"/>
              </a:rPr>
              <a:t>７</a:t>
            </a:r>
          </a:p>
        </p:txBody>
      </p:sp>
      <p:sp>
        <p:nvSpPr>
          <p:cNvPr id="6" name="タイトル 1"/>
          <p:cNvSpPr txBox="1">
            <a:spLocks/>
          </p:cNvSpPr>
          <p:nvPr/>
        </p:nvSpPr>
        <p:spPr bwMode="auto">
          <a:xfrm>
            <a:off x="882204" y="900311"/>
            <a:ext cx="8857224" cy="773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normAutofit/>
          </a:bodyPr>
          <a:lstStyle>
            <a:lvl1pPr algn="l" defTabSz="1042988" rtl="0" fontAlgn="base">
              <a:spcBef>
                <a:spcPct val="0"/>
              </a:spcBef>
              <a:spcAft>
                <a:spcPct val="0"/>
              </a:spcAft>
              <a:defRPr kumimoji="1" sz="2400" b="1" kern="1200">
                <a:solidFill>
                  <a:srgbClr val="000000"/>
                </a:solidFill>
                <a:latin typeface="ＭＳ Ｐゴシック" panose="020B0600070205080204" pitchFamily="50" charset="-128"/>
                <a:ea typeface="ＭＳ Ｐゴシック" panose="020B0600070205080204" pitchFamily="50" charset="-128"/>
                <a:cs typeface="ＭＳ Ｐゴシック" panose="020B0600070205080204" pitchFamily="50" charset="-128"/>
              </a:defRPr>
            </a:lvl1pPr>
            <a:lvl2pPr algn="l" defTabSz="1042988" rtl="0" fontAlgn="base">
              <a:spcBef>
                <a:spcPct val="0"/>
              </a:spcBef>
              <a:spcAft>
                <a:spcPct val="0"/>
              </a:spcAft>
              <a:defRPr kumimoji="1" sz="2400" b="1">
                <a:solidFill>
                  <a:srgbClr val="000000"/>
                </a:solidFill>
                <a:latin typeface="ＭＳ Ｐゴシック" panose="020B0600070205080204" pitchFamily="50" charset="-128"/>
                <a:ea typeface="ＭＳ Ｐゴシック" panose="020B0600070205080204" pitchFamily="50" charset="-128"/>
              </a:defRPr>
            </a:lvl2pPr>
            <a:lvl3pPr algn="l" defTabSz="1042988" rtl="0" fontAlgn="base">
              <a:spcBef>
                <a:spcPct val="0"/>
              </a:spcBef>
              <a:spcAft>
                <a:spcPct val="0"/>
              </a:spcAft>
              <a:defRPr kumimoji="1" sz="2400" b="1">
                <a:solidFill>
                  <a:srgbClr val="000000"/>
                </a:solidFill>
                <a:latin typeface="ＭＳ Ｐゴシック" panose="020B0600070205080204" pitchFamily="50" charset="-128"/>
                <a:ea typeface="ＭＳ Ｐゴシック" panose="020B0600070205080204" pitchFamily="50" charset="-128"/>
              </a:defRPr>
            </a:lvl3pPr>
            <a:lvl4pPr algn="l" defTabSz="1042988" rtl="0" fontAlgn="base">
              <a:spcBef>
                <a:spcPct val="0"/>
              </a:spcBef>
              <a:spcAft>
                <a:spcPct val="0"/>
              </a:spcAft>
              <a:defRPr kumimoji="1" sz="2400" b="1">
                <a:solidFill>
                  <a:srgbClr val="000000"/>
                </a:solidFill>
                <a:latin typeface="ＭＳ Ｐゴシック" panose="020B0600070205080204" pitchFamily="50" charset="-128"/>
                <a:ea typeface="ＭＳ Ｐゴシック" panose="020B0600070205080204" pitchFamily="50" charset="-128"/>
              </a:defRPr>
            </a:lvl4pPr>
            <a:lvl5pPr algn="l" defTabSz="1042988" rtl="0" fontAlgn="base">
              <a:spcBef>
                <a:spcPct val="0"/>
              </a:spcBef>
              <a:spcAft>
                <a:spcPct val="0"/>
              </a:spcAft>
              <a:defRPr kumimoji="1" sz="2400" b="1">
                <a:solidFill>
                  <a:srgbClr val="000000"/>
                </a:solidFill>
                <a:latin typeface="ＭＳ Ｐゴシック" panose="020B0600070205080204" pitchFamily="50" charset="-128"/>
                <a:ea typeface="ＭＳ Ｐゴシック" panose="020B0600070205080204" pitchFamily="50" charset="-128"/>
              </a:defRPr>
            </a:lvl5pPr>
            <a:lvl6pPr marL="457200" algn="l" defTabSz="1042988" rtl="0" fontAlgn="base">
              <a:spcBef>
                <a:spcPct val="0"/>
              </a:spcBef>
              <a:spcAft>
                <a:spcPct val="0"/>
              </a:spcAft>
              <a:defRPr kumimoji="1" sz="2400" b="1">
                <a:solidFill>
                  <a:srgbClr val="000000"/>
                </a:solidFill>
                <a:latin typeface="ＭＳ Ｐゴシック" panose="020B0600070205080204" pitchFamily="50" charset="-128"/>
                <a:ea typeface="ＭＳ Ｐゴシック" panose="020B0600070205080204" pitchFamily="50" charset="-128"/>
              </a:defRPr>
            </a:lvl6pPr>
            <a:lvl7pPr marL="914400" algn="l" defTabSz="1042988" rtl="0" fontAlgn="base">
              <a:spcBef>
                <a:spcPct val="0"/>
              </a:spcBef>
              <a:spcAft>
                <a:spcPct val="0"/>
              </a:spcAft>
              <a:defRPr kumimoji="1" sz="2400" b="1">
                <a:solidFill>
                  <a:srgbClr val="000000"/>
                </a:solidFill>
                <a:latin typeface="ＭＳ Ｐゴシック" panose="020B0600070205080204" pitchFamily="50" charset="-128"/>
                <a:ea typeface="ＭＳ Ｐゴシック" panose="020B0600070205080204" pitchFamily="50" charset="-128"/>
              </a:defRPr>
            </a:lvl7pPr>
            <a:lvl8pPr marL="1371600" algn="l" defTabSz="1042988" rtl="0" fontAlgn="base">
              <a:spcBef>
                <a:spcPct val="0"/>
              </a:spcBef>
              <a:spcAft>
                <a:spcPct val="0"/>
              </a:spcAft>
              <a:defRPr kumimoji="1" sz="2400" b="1">
                <a:solidFill>
                  <a:srgbClr val="000000"/>
                </a:solidFill>
                <a:latin typeface="ＭＳ Ｐゴシック" panose="020B0600070205080204" pitchFamily="50" charset="-128"/>
                <a:ea typeface="ＭＳ Ｐゴシック" panose="020B0600070205080204" pitchFamily="50" charset="-128"/>
              </a:defRPr>
            </a:lvl8pPr>
            <a:lvl9pPr marL="1828800" algn="l" defTabSz="1042988" rtl="0" fontAlgn="base">
              <a:spcBef>
                <a:spcPct val="0"/>
              </a:spcBef>
              <a:spcAft>
                <a:spcPct val="0"/>
              </a:spcAft>
              <a:defRPr kumimoji="1" sz="2400" b="1">
                <a:solidFill>
                  <a:srgbClr val="000000"/>
                </a:solidFill>
                <a:latin typeface="ＭＳ Ｐゴシック" panose="020B0600070205080204" pitchFamily="50" charset="-128"/>
                <a:ea typeface="ＭＳ Ｐゴシック" panose="020B0600070205080204" pitchFamily="50" charset="-128"/>
              </a:defRPr>
            </a:lvl9pPr>
          </a:lstStyle>
          <a:p>
            <a:pPr eaLnBrk="1" hangingPunct="1"/>
            <a:r>
              <a:rPr lang="ja-JP" altLang="en-US" sz="2193" dirty="0" smtClean="0">
                <a:latin typeface="メイリオ" panose="020B0604030504040204" pitchFamily="50" charset="-128"/>
                <a:ea typeface="メイリオ" panose="020B0604030504040204" pitchFamily="50" charset="-128"/>
              </a:rPr>
              <a:t>第２章　基本的事項</a:t>
            </a:r>
            <a:endParaRPr lang="ja-JP" altLang="en-US" sz="2193" dirty="0">
              <a:latin typeface="メイリオ" panose="020B0604030504040204" pitchFamily="50" charset="-128"/>
              <a:ea typeface="メイリオ" panose="020B0604030504040204" pitchFamily="50" charset="-128"/>
            </a:endParaRPr>
          </a:p>
        </p:txBody>
      </p:sp>
      <p:sp>
        <p:nvSpPr>
          <p:cNvPr id="9" name="コンテンツ プレースホルダー 2"/>
          <p:cNvSpPr txBox="1">
            <a:spLocks/>
          </p:cNvSpPr>
          <p:nvPr/>
        </p:nvSpPr>
        <p:spPr>
          <a:xfrm>
            <a:off x="1091109" y="1774332"/>
            <a:ext cx="8713208" cy="350115"/>
          </a:xfrm>
        </p:spPr>
        <p:txBody>
          <a:bodyPr>
            <a:noAutofit/>
          </a:bodyPr>
          <a:lstStyle>
            <a:lvl1pPr algn="l" defTabSz="1042988" rtl="0" fontAlgn="base">
              <a:spcBef>
                <a:spcPct val="20000"/>
              </a:spcBef>
              <a:spcAft>
                <a:spcPct val="0"/>
              </a:spcAft>
              <a:defRPr kumimoji="1" lang="ja-JP" altLang="en-US" sz="2100" b="1" kern="1200">
                <a:solidFill>
                  <a:srgbClr val="000000"/>
                </a:solidFill>
                <a:latin typeface="ＭＳ Ｐゴシック" panose="020B0600070205080204" pitchFamily="50" charset="-128"/>
                <a:ea typeface="ＭＳ Ｐゴシック" panose="020B0600070205080204" pitchFamily="50" charset="-128"/>
                <a:cs typeface="+mn-cs"/>
              </a:defRPr>
            </a:lvl1pPr>
            <a:lvl2pPr algn="l" defTabSz="1042988" rtl="0" fontAlgn="base">
              <a:spcBef>
                <a:spcPct val="20000"/>
              </a:spcBef>
              <a:spcAft>
                <a:spcPct val="0"/>
              </a:spcAft>
              <a:defRPr kumimoji="1" lang="ja-JP" altLang="en-US" sz="1900" kern="1200">
                <a:solidFill>
                  <a:srgbClr val="000000"/>
                </a:solidFill>
                <a:latin typeface="ＭＳ Ｐゴシック" panose="020B0600070205080204" pitchFamily="50" charset="-128"/>
                <a:ea typeface="ＭＳ Ｐゴシック" panose="020B0600070205080204" pitchFamily="50" charset="-128"/>
                <a:cs typeface="+mn-cs"/>
              </a:defRPr>
            </a:lvl2pPr>
            <a:lvl3pPr marL="282575" algn="l" defTabSz="1042988" rtl="0" fontAlgn="base">
              <a:spcBef>
                <a:spcPct val="20000"/>
              </a:spcBef>
              <a:spcAft>
                <a:spcPct val="0"/>
              </a:spcAft>
              <a:defRPr kumimoji="1" lang="ja-JP" altLang="en-US" sz="1700" kern="1200">
                <a:solidFill>
                  <a:srgbClr val="000000"/>
                </a:solidFill>
                <a:latin typeface="ＭＳ Ｐゴシック" panose="020B0600070205080204" pitchFamily="50" charset="-128"/>
                <a:ea typeface="ＭＳ Ｐゴシック" panose="020B0600070205080204" pitchFamily="50" charset="-128"/>
                <a:cs typeface="+mn-cs"/>
              </a:defRPr>
            </a:lvl3pPr>
            <a:lvl4pPr marL="471488" algn="l" defTabSz="1042988" rtl="0" fontAlgn="base">
              <a:spcBef>
                <a:spcPct val="20000"/>
              </a:spcBef>
              <a:spcAft>
                <a:spcPct val="0"/>
              </a:spcAft>
              <a:defRPr kumimoji="1" lang="ja-JP" altLang="en-US" sz="1500" kern="1200">
                <a:solidFill>
                  <a:srgbClr val="000000"/>
                </a:solidFill>
                <a:latin typeface="ＭＳ Ｐゴシック" panose="020B0600070205080204" pitchFamily="50" charset="-128"/>
                <a:ea typeface="ＭＳ Ｐゴシック" panose="020B0600070205080204" pitchFamily="50" charset="-128"/>
                <a:cs typeface="+mn-cs"/>
              </a:defRPr>
            </a:lvl4pPr>
            <a:lvl5pPr marL="660400" algn="l" defTabSz="1042988" rtl="0" fontAlgn="base">
              <a:spcBef>
                <a:spcPct val="20000"/>
              </a:spcBef>
              <a:spcAft>
                <a:spcPct val="0"/>
              </a:spcAft>
              <a:defRPr kumimoji="1" lang="ja-JP" altLang="en-US" sz="1500" kern="1200">
                <a:solidFill>
                  <a:srgbClr val="000000"/>
                </a:solidFill>
                <a:latin typeface="ＭＳ Ｐゴシック" panose="020B0600070205080204" pitchFamily="50" charset="-128"/>
                <a:ea typeface="ＭＳ Ｐゴシック" panose="020B0600070205080204" pitchFamily="50" charset="-128"/>
                <a:cs typeface="+mn-cs"/>
              </a:defRPr>
            </a:lvl5pPr>
            <a:lvl6pPr marL="2868401" indent="-260763" algn="l" defTabSz="1043055" rtl="0" eaLnBrk="1" latinLnBrk="0" hangingPunct="1">
              <a:spcBef>
                <a:spcPct val="20000"/>
              </a:spcBef>
              <a:buFont typeface="Arial" pitchFamily="34" charset="0"/>
              <a:buChar char="•"/>
              <a:defRPr kumimoji="1" sz="2300" kern="1200">
                <a:solidFill>
                  <a:schemeClr val="tx1"/>
                </a:solidFill>
                <a:latin typeface="+mn-lt"/>
                <a:ea typeface="+mn-ea"/>
                <a:cs typeface="+mn-cs"/>
              </a:defRPr>
            </a:lvl6pPr>
            <a:lvl7pPr marL="3389928" indent="-260763" algn="l" defTabSz="1043055" rtl="0" eaLnBrk="1" latinLnBrk="0" hangingPunct="1">
              <a:spcBef>
                <a:spcPct val="20000"/>
              </a:spcBef>
              <a:buFont typeface="Arial" pitchFamily="34" charset="0"/>
              <a:buChar char="•"/>
              <a:defRPr kumimoji="1" sz="2300" kern="1200">
                <a:solidFill>
                  <a:schemeClr val="tx1"/>
                </a:solidFill>
                <a:latin typeface="+mn-lt"/>
                <a:ea typeface="+mn-ea"/>
                <a:cs typeface="+mn-cs"/>
              </a:defRPr>
            </a:lvl7pPr>
            <a:lvl8pPr marL="3911455" indent="-260763" algn="l" defTabSz="1043055" rtl="0" eaLnBrk="1" latinLnBrk="0" hangingPunct="1">
              <a:spcBef>
                <a:spcPct val="20000"/>
              </a:spcBef>
              <a:buFont typeface="Arial" pitchFamily="34" charset="0"/>
              <a:buChar char="•"/>
              <a:defRPr kumimoji="1" sz="2300" kern="1200">
                <a:solidFill>
                  <a:schemeClr val="tx1"/>
                </a:solidFill>
                <a:latin typeface="+mn-lt"/>
                <a:ea typeface="+mn-ea"/>
                <a:cs typeface="+mn-cs"/>
              </a:defRPr>
            </a:lvl8pPr>
            <a:lvl9pPr marL="4432982" indent="-260763" algn="l" defTabSz="1043055" rtl="0" eaLnBrk="1" latinLnBrk="0" hangingPunct="1">
              <a:spcBef>
                <a:spcPct val="20000"/>
              </a:spcBef>
              <a:buFont typeface="Arial" pitchFamily="34" charset="0"/>
              <a:buChar char="•"/>
              <a:defRPr kumimoji="1" sz="2300" kern="1200">
                <a:solidFill>
                  <a:schemeClr val="tx1"/>
                </a:solidFill>
                <a:latin typeface="+mn-lt"/>
                <a:ea typeface="+mn-ea"/>
                <a:cs typeface="+mn-cs"/>
              </a:defRPr>
            </a:lvl9pPr>
          </a:lstStyle>
          <a:p>
            <a:pPr eaLnBrk="1" hangingPunct="1"/>
            <a:r>
              <a:rPr lang="ja-JP" altLang="en-US" sz="1750" dirty="0">
                <a:latin typeface="メイリオ" panose="020B0604030504040204" pitchFamily="50" charset="-128"/>
                <a:ea typeface="メイリオ" panose="020B0604030504040204" pitchFamily="50" charset="-128"/>
              </a:rPr>
              <a:t>１．方針の位置づけ（国・道の計画との関係）</a:t>
            </a:r>
          </a:p>
        </p:txBody>
      </p:sp>
      <p:sp>
        <p:nvSpPr>
          <p:cNvPr id="11" name="コンテンツ プレースホルダー 2"/>
          <p:cNvSpPr txBox="1">
            <a:spLocks/>
          </p:cNvSpPr>
          <p:nvPr/>
        </p:nvSpPr>
        <p:spPr>
          <a:xfrm>
            <a:off x="1418898" y="2060799"/>
            <a:ext cx="8259241" cy="1359792"/>
          </a:xfrm>
        </p:spPr>
        <p:txBody>
          <a:bodyPr>
            <a:noAutofit/>
          </a:bodyPr>
          <a:lstStyle>
            <a:lvl1pPr algn="l" defTabSz="1042988" rtl="0" fontAlgn="base">
              <a:spcBef>
                <a:spcPct val="20000"/>
              </a:spcBef>
              <a:spcAft>
                <a:spcPct val="0"/>
              </a:spcAft>
              <a:defRPr kumimoji="1" lang="ja-JP" altLang="en-US" sz="2100" b="1" kern="1200">
                <a:solidFill>
                  <a:srgbClr val="000000"/>
                </a:solidFill>
                <a:latin typeface="ＭＳ Ｐゴシック" panose="020B0600070205080204" pitchFamily="50" charset="-128"/>
                <a:ea typeface="ＭＳ Ｐゴシック" panose="020B0600070205080204" pitchFamily="50" charset="-128"/>
                <a:cs typeface="+mn-cs"/>
              </a:defRPr>
            </a:lvl1pPr>
            <a:lvl2pPr algn="l" defTabSz="1042988" rtl="0" fontAlgn="base">
              <a:spcBef>
                <a:spcPct val="20000"/>
              </a:spcBef>
              <a:spcAft>
                <a:spcPct val="0"/>
              </a:spcAft>
              <a:defRPr kumimoji="1" lang="ja-JP" altLang="en-US" sz="1900" kern="1200">
                <a:solidFill>
                  <a:srgbClr val="000000"/>
                </a:solidFill>
                <a:latin typeface="ＭＳ Ｐゴシック" panose="020B0600070205080204" pitchFamily="50" charset="-128"/>
                <a:ea typeface="ＭＳ Ｐゴシック" panose="020B0600070205080204" pitchFamily="50" charset="-128"/>
                <a:cs typeface="+mn-cs"/>
              </a:defRPr>
            </a:lvl2pPr>
            <a:lvl3pPr marL="282575" algn="l" defTabSz="1042988" rtl="0" fontAlgn="base">
              <a:spcBef>
                <a:spcPct val="20000"/>
              </a:spcBef>
              <a:spcAft>
                <a:spcPct val="0"/>
              </a:spcAft>
              <a:defRPr kumimoji="1" lang="ja-JP" altLang="en-US" sz="1700" kern="1200">
                <a:solidFill>
                  <a:srgbClr val="000000"/>
                </a:solidFill>
                <a:latin typeface="ＭＳ Ｐゴシック" panose="020B0600070205080204" pitchFamily="50" charset="-128"/>
                <a:ea typeface="ＭＳ Ｐゴシック" panose="020B0600070205080204" pitchFamily="50" charset="-128"/>
                <a:cs typeface="+mn-cs"/>
              </a:defRPr>
            </a:lvl3pPr>
            <a:lvl4pPr marL="471488" algn="l" defTabSz="1042988" rtl="0" fontAlgn="base">
              <a:spcBef>
                <a:spcPct val="20000"/>
              </a:spcBef>
              <a:spcAft>
                <a:spcPct val="0"/>
              </a:spcAft>
              <a:defRPr kumimoji="1" lang="ja-JP" altLang="en-US" sz="1500" kern="1200">
                <a:solidFill>
                  <a:srgbClr val="000000"/>
                </a:solidFill>
                <a:latin typeface="ＭＳ Ｐゴシック" panose="020B0600070205080204" pitchFamily="50" charset="-128"/>
                <a:ea typeface="ＭＳ Ｐゴシック" panose="020B0600070205080204" pitchFamily="50" charset="-128"/>
                <a:cs typeface="+mn-cs"/>
              </a:defRPr>
            </a:lvl4pPr>
            <a:lvl5pPr marL="660400" algn="l" defTabSz="1042988" rtl="0" fontAlgn="base">
              <a:spcBef>
                <a:spcPct val="20000"/>
              </a:spcBef>
              <a:spcAft>
                <a:spcPct val="0"/>
              </a:spcAft>
              <a:defRPr kumimoji="1" lang="ja-JP" altLang="en-US" sz="1500" kern="1200">
                <a:solidFill>
                  <a:srgbClr val="000000"/>
                </a:solidFill>
                <a:latin typeface="ＭＳ Ｐゴシック" panose="020B0600070205080204" pitchFamily="50" charset="-128"/>
                <a:ea typeface="ＭＳ Ｐゴシック" panose="020B0600070205080204" pitchFamily="50" charset="-128"/>
                <a:cs typeface="+mn-cs"/>
              </a:defRPr>
            </a:lvl5pPr>
            <a:lvl6pPr marL="2868401" indent="-260763" algn="l" defTabSz="1043055" rtl="0" eaLnBrk="1" latinLnBrk="0" hangingPunct="1">
              <a:spcBef>
                <a:spcPct val="20000"/>
              </a:spcBef>
              <a:buFont typeface="Arial" pitchFamily="34" charset="0"/>
              <a:buChar char="•"/>
              <a:defRPr kumimoji="1" sz="2300" kern="1200">
                <a:solidFill>
                  <a:schemeClr val="tx1"/>
                </a:solidFill>
                <a:latin typeface="+mn-lt"/>
                <a:ea typeface="+mn-ea"/>
                <a:cs typeface="+mn-cs"/>
              </a:defRPr>
            </a:lvl6pPr>
            <a:lvl7pPr marL="3389928" indent="-260763" algn="l" defTabSz="1043055" rtl="0" eaLnBrk="1" latinLnBrk="0" hangingPunct="1">
              <a:spcBef>
                <a:spcPct val="20000"/>
              </a:spcBef>
              <a:buFont typeface="Arial" pitchFamily="34" charset="0"/>
              <a:buChar char="•"/>
              <a:defRPr kumimoji="1" sz="2300" kern="1200">
                <a:solidFill>
                  <a:schemeClr val="tx1"/>
                </a:solidFill>
                <a:latin typeface="+mn-lt"/>
                <a:ea typeface="+mn-ea"/>
                <a:cs typeface="+mn-cs"/>
              </a:defRPr>
            </a:lvl7pPr>
            <a:lvl8pPr marL="3911455" indent="-260763" algn="l" defTabSz="1043055" rtl="0" eaLnBrk="1" latinLnBrk="0" hangingPunct="1">
              <a:spcBef>
                <a:spcPct val="20000"/>
              </a:spcBef>
              <a:buFont typeface="Arial" pitchFamily="34" charset="0"/>
              <a:buChar char="•"/>
              <a:defRPr kumimoji="1" sz="2300" kern="1200">
                <a:solidFill>
                  <a:schemeClr val="tx1"/>
                </a:solidFill>
                <a:latin typeface="+mn-lt"/>
                <a:ea typeface="+mn-ea"/>
                <a:cs typeface="+mn-cs"/>
              </a:defRPr>
            </a:lvl8pPr>
            <a:lvl9pPr marL="4432982" indent="-260763" algn="l" defTabSz="1043055" rtl="0" eaLnBrk="1" latinLnBrk="0" hangingPunct="1">
              <a:spcBef>
                <a:spcPct val="20000"/>
              </a:spcBef>
              <a:buFont typeface="Arial" pitchFamily="34" charset="0"/>
              <a:buChar char="•"/>
              <a:defRPr kumimoji="1" sz="2300" kern="1200">
                <a:solidFill>
                  <a:schemeClr val="tx1"/>
                </a:solidFill>
                <a:latin typeface="+mn-lt"/>
                <a:ea typeface="+mn-ea"/>
                <a:cs typeface="+mn-cs"/>
              </a:defRPr>
            </a:lvl9pPr>
          </a:lstStyle>
          <a:p>
            <a:pPr eaLnBrk="1" hangingPunct="1">
              <a:lnSpc>
                <a:spcPct val="150000"/>
              </a:lnSpc>
            </a:pPr>
            <a:r>
              <a:rPr lang="ja-JP" altLang="en-US" sz="1316" b="0" dirty="0" smtClean="0">
                <a:latin typeface="メイリオ" panose="020B0604030504040204" pitchFamily="50" charset="-128"/>
                <a:ea typeface="メイリオ" panose="020B0604030504040204" pitchFamily="50" charset="-128"/>
              </a:rPr>
              <a:t>　本方針</a:t>
            </a:r>
            <a:r>
              <a:rPr lang="ja-JP" altLang="en-US" sz="1316" b="0" dirty="0">
                <a:latin typeface="メイリオ" panose="020B0604030504040204" pitchFamily="50" charset="-128"/>
                <a:ea typeface="メイリオ" panose="020B0604030504040204" pitchFamily="50" charset="-128"/>
              </a:rPr>
              <a:t>は、「第</a:t>
            </a:r>
            <a:r>
              <a:rPr lang="en-US" altLang="ja-JP" sz="1316" b="0" dirty="0">
                <a:latin typeface="メイリオ" panose="020B0604030504040204" pitchFamily="50" charset="-128"/>
                <a:ea typeface="メイリオ" panose="020B0604030504040204" pitchFamily="50" charset="-128"/>
              </a:rPr>
              <a:t>6</a:t>
            </a:r>
            <a:r>
              <a:rPr lang="ja-JP" altLang="en-US" sz="1316" b="0" dirty="0">
                <a:latin typeface="メイリオ" panose="020B0604030504040204" pitchFamily="50" charset="-128"/>
                <a:ea typeface="メイリオ" panose="020B0604030504040204" pitchFamily="50" charset="-128"/>
              </a:rPr>
              <a:t>次留萌市総合計画（後期計画）」を上位計画とし、まちの将来像である「みんなでつくる　まち・ひと・きぼう　次の時代へ続く留萌」を実現するため、ＤＸ戦略に係る基本方針を示すものです。また、本方針は官民データ活用推進基本法</a:t>
            </a:r>
            <a:r>
              <a:rPr lang="ja-JP" altLang="en-US" sz="1316" b="0" dirty="0" smtClean="0">
                <a:latin typeface="メイリオ" panose="020B0604030504040204" pitchFamily="50" charset="-128"/>
                <a:ea typeface="メイリオ" panose="020B0604030504040204" pitchFamily="50" charset="-128"/>
              </a:rPr>
              <a:t>第９条第３項</a:t>
            </a:r>
            <a:r>
              <a:rPr lang="ja-JP" altLang="en-US" sz="1316" b="0" dirty="0">
                <a:latin typeface="メイリオ" panose="020B0604030504040204" pitchFamily="50" charset="-128"/>
                <a:ea typeface="メイリオ" panose="020B0604030504040204" pitchFamily="50" charset="-128"/>
              </a:rPr>
              <a:t>の規定に基づく「市町村官民データ活用推進計画」として</a:t>
            </a:r>
            <a:r>
              <a:rPr lang="ja-JP" altLang="en-US" sz="1316" b="0" dirty="0" smtClean="0">
                <a:latin typeface="メイリオ" panose="020B0604030504040204" pitchFamily="50" charset="-128"/>
                <a:ea typeface="メイリオ" panose="020B0604030504040204" pitchFamily="50" charset="-128"/>
              </a:rPr>
              <a:t>位置づけるものです。</a:t>
            </a:r>
            <a:endParaRPr lang="ja-JP" altLang="en-US" sz="1316" b="0" dirty="0">
              <a:latin typeface="メイリオ" panose="020B0604030504040204" pitchFamily="50" charset="-128"/>
              <a:ea typeface="メイリオ" panose="020B0604030504040204" pitchFamily="50" charset="-128"/>
            </a:endParaRPr>
          </a:p>
        </p:txBody>
      </p:sp>
      <p:sp>
        <p:nvSpPr>
          <p:cNvPr id="5" name="コンテンツ プレースホルダー 4"/>
          <p:cNvSpPr>
            <a:spLocks noGrp="1"/>
          </p:cNvSpPr>
          <p:nvPr>
            <p:ph idx="1"/>
          </p:nvPr>
        </p:nvSpPr>
        <p:spPr/>
        <p:txBody>
          <a:bodyPr/>
          <a:lstStyle/>
          <a:p>
            <a:endParaRPr kumimoji="1" lang="ja-JP" altLang="en-US"/>
          </a:p>
        </p:txBody>
      </p:sp>
      <p:sp>
        <p:nvSpPr>
          <p:cNvPr id="7" name="角丸四角形 6"/>
          <p:cNvSpPr/>
          <p:nvPr/>
        </p:nvSpPr>
        <p:spPr>
          <a:xfrm>
            <a:off x="1530277" y="3688482"/>
            <a:ext cx="7992888" cy="720080"/>
          </a:xfrm>
          <a:prstGeom prst="roundRect">
            <a:avLst>
              <a:gd name="adj" fmla="val 20635"/>
            </a:avLst>
          </a:prstGeom>
          <a:solidFill>
            <a:schemeClr val="bg1">
              <a:lumMod val="85000"/>
            </a:schemeClr>
          </a:solidFill>
          <a:ln w="9525">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0" rIns="144000" bIns="25200" numCol="1" spcCol="0" rtlCol="0" fromWordArt="0" anchor="ctr" anchorCtr="0" forceAA="0" compatLnSpc="1">
            <a:prstTxWarp prst="textNoShape">
              <a:avLst/>
            </a:prstTxWarp>
            <a:noAutofit/>
          </a:bodyPr>
          <a:lstStyle/>
          <a:p>
            <a:pPr algn="ctr"/>
            <a:endParaRPr kumimoji="1" lang="ja-JP" altLang="en-US" sz="1400" dirty="0" smtClean="0">
              <a:solidFill>
                <a:schemeClr val="tx1"/>
              </a:solidFill>
              <a:latin typeface="HGPｺﾞｼｯｸM" panose="020B0600000000000000" pitchFamily="50" charset="-128"/>
              <a:ea typeface="HGPｺﾞｼｯｸM" panose="020B0600000000000000" pitchFamily="50" charset="-128"/>
            </a:endParaRPr>
          </a:p>
        </p:txBody>
      </p:sp>
      <p:sp>
        <p:nvSpPr>
          <p:cNvPr id="12" name="角丸四角形 11"/>
          <p:cNvSpPr/>
          <p:nvPr/>
        </p:nvSpPr>
        <p:spPr>
          <a:xfrm>
            <a:off x="1530277" y="4696594"/>
            <a:ext cx="5112567" cy="1166936"/>
          </a:xfrm>
          <a:prstGeom prst="roundRect">
            <a:avLst>
              <a:gd name="adj" fmla="val 20635"/>
            </a:avLst>
          </a:prstGeom>
          <a:solidFill>
            <a:schemeClr val="accent1">
              <a:lumMod val="20000"/>
              <a:lumOff val="80000"/>
            </a:schemeClr>
          </a:solidFill>
          <a:ln w="9525">
            <a:solidFill>
              <a:schemeClr val="accent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0" rIns="144000" bIns="25200" numCol="1" spcCol="0" rtlCol="0" fromWordArt="0" anchor="ctr" anchorCtr="0" forceAA="0" compatLnSpc="1">
            <a:prstTxWarp prst="textNoShape">
              <a:avLst/>
            </a:prstTxWarp>
            <a:noAutofit/>
          </a:bodyPr>
          <a:lstStyle/>
          <a:p>
            <a:pPr algn="ctr"/>
            <a:endParaRPr kumimoji="1" lang="ja-JP" altLang="en-US" sz="1400" dirty="0" smtClean="0">
              <a:solidFill>
                <a:schemeClr val="tx1"/>
              </a:solidFill>
              <a:latin typeface="HGPｺﾞｼｯｸM" panose="020B0600000000000000" pitchFamily="50" charset="-128"/>
              <a:ea typeface="HGPｺﾞｼｯｸM" panose="020B0600000000000000" pitchFamily="50" charset="-128"/>
            </a:endParaRPr>
          </a:p>
        </p:txBody>
      </p:sp>
      <p:sp>
        <p:nvSpPr>
          <p:cNvPr id="13" name="角丸四角形 12"/>
          <p:cNvSpPr/>
          <p:nvPr/>
        </p:nvSpPr>
        <p:spPr>
          <a:xfrm>
            <a:off x="1530277" y="6151562"/>
            <a:ext cx="3024335" cy="720080"/>
          </a:xfrm>
          <a:prstGeom prst="roundRect">
            <a:avLst>
              <a:gd name="adj" fmla="val 20635"/>
            </a:avLst>
          </a:prstGeom>
          <a:solidFill>
            <a:schemeClr val="accent2">
              <a:lumMod val="20000"/>
              <a:lumOff val="80000"/>
            </a:schemeClr>
          </a:solidFill>
          <a:ln w="9525">
            <a:solidFill>
              <a:schemeClr val="accent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0" rIns="144000" bIns="25200" numCol="1" spcCol="0" rtlCol="0" fromWordArt="0" anchor="ctr" anchorCtr="0" forceAA="0" compatLnSpc="1">
            <a:prstTxWarp prst="textNoShape">
              <a:avLst/>
            </a:prstTxWarp>
            <a:noAutofit/>
          </a:bodyPr>
          <a:lstStyle/>
          <a:p>
            <a:pPr algn="ctr"/>
            <a:endParaRPr kumimoji="1" lang="ja-JP" altLang="en-US" sz="1400" dirty="0" smtClean="0">
              <a:solidFill>
                <a:schemeClr val="tx1"/>
              </a:solidFill>
              <a:latin typeface="HGPｺﾞｼｯｸM" panose="020B0600000000000000" pitchFamily="50" charset="-128"/>
              <a:ea typeface="HGPｺﾞｼｯｸM" panose="020B0600000000000000" pitchFamily="50" charset="-128"/>
            </a:endParaRPr>
          </a:p>
        </p:txBody>
      </p:sp>
      <p:sp>
        <p:nvSpPr>
          <p:cNvPr id="15" name="角丸四角形 14"/>
          <p:cNvSpPr/>
          <p:nvPr/>
        </p:nvSpPr>
        <p:spPr>
          <a:xfrm>
            <a:off x="6755296" y="4696594"/>
            <a:ext cx="2767870" cy="1166936"/>
          </a:xfrm>
          <a:prstGeom prst="roundRect">
            <a:avLst>
              <a:gd name="adj" fmla="val 20635"/>
            </a:avLst>
          </a:prstGeom>
          <a:solidFill>
            <a:schemeClr val="accent3">
              <a:lumMod val="20000"/>
              <a:lumOff val="80000"/>
            </a:schemeClr>
          </a:solidFill>
          <a:ln w="9525">
            <a:solidFill>
              <a:schemeClr val="accent3">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0" rIns="144000" bIns="25200" numCol="1" spcCol="0" rtlCol="0" fromWordArt="0" anchor="ctr" anchorCtr="0" forceAA="0" compatLnSpc="1">
            <a:prstTxWarp prst="textNoShape">
              <a:avLst/>
            </a:prstTxWarp>
            <a:noAutofit/>
          </a:bodyPr>
          <a:lstStyle/>
          <a:p>
            <a:pPr algn="ctr"/>
            <a:endParaRPr kumimoji="1" lang="ja-JP" altLang="en-US" sz="1400" dirty="0" smtClean="0">
              <a:solidFill>
                <a:schemeClr val="tx1"/>
              </a:solidFill>
              <a:latin typeface="HGPｺﾞｼｯｸM" panose="020B0600000000000000" pitchFamily="50" charset="-128"/>
              <a:ea typeface="HGPｺﾞｼｯｸM" panose="020B0600000000000000" pitchFamily="50" charset="-128"/>
            </a:endParaRPr>
          </a:p>
        </p:txBody>
      </p:sp>
      <p:sp>
        <p:nvSpPr>
          <p:cNvPr id="20" name="角丸四角形 19"/>
          <p:cNvSpPr/>
          <p:nvPr/>
        </p:nvSpPr>
        <p:spPr>
          <a:xfrm>
            <a:off x="4827277" y="6151562"/>
            <a:ext cx="4695888" cy="720080"/>
          </a:xfrm>
          <a:prstGeom prst="roundRect">
            <a:avLst>
              <a:gd name="adj" fmla="val 20635"/>
            </a:avLst>
          </a:prstGeom>
          <a:solidFill>
            <a:schemeClr val="accent6">
              <a:lumMod val="75000"/>
            </a:schemeClr>
          </a:solidFill>
          <a:ln w="9525">
            <a:solidFill>
              <a:schemeClr val="accent5">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0" rIns="144000" bIns="25200" numCol="1" spcCol="0" rtlCol="0" fromWordArt="0" anchor="ctr" anchorCtr="0" forceAA="0" compatLnSpc="1">
            <a:prstTxWarp prst="textNoShape">
              <a:avLst/>
            </a:prstTxWarp>
            <a:noAutofit/>
          </a:bodyPr>
          <a:lstStyle/>
          <a:p>
            <a:pPr algn="ctr"/>
            <a:endParaRPr kumimoji="1" lang="ja-JP" altLang="en-US" sz="1400" dirty="0" smtClean="0">
              <a:solidFill>
                <a:schemeClr val="tx1"/>
              </a:solidFill>
              <a:latin typeface="HGPｺﾞｼｯｸM" panose="020B0600000000000000" pitchFamily="50" charset="-128"/>
              <a:ea typeface="HGPｺﾞｼｯｸM" panose="020B0600000000000000" pitchFamily="50" charset="-128"/>
            </a:endParaRPr>
          </a:p>
        </p:txBody>
      </p:sp>
      <p:sp>
        <p:nvSpPr>
          <p:cNvPr id="22" name="角丸四角形 21"/>
          <p:cNvSpPr/>
          <p:nvPr/>
        </p:nvSpPr>
        <p:spPr>
          <a:xfrm>
            <a:off x="2217719" y="3822197"/>
            <a:ext cx="2120869" cy="478768"/>
          </a:xfrm>
          <a:prstGeom prst="roundRect">
            <a:avLst>
              <a:gd name="adj" fmla="val 20635"/>
            </a:avLst>
          </a:prstGeom>
          <a:solidFill>
            <a:schemeClr val="bg1">
              <a:lumMod val="50000"/>
            </a:schemeClr>
          </a:solidFill>
          <a:ln w="9525">
            <a:solidFill>
              <a:schemeClr val="accent3">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0" rIns="144000" bIns="25200" numCol="1" spcCol="0" rtlCol="0" fromWordArt="0" anchor="ctr" anchorCtr="0" forceAA="0" compatLnSpc="1">
            <a:prstTxWarp prst="textNoShape">
              <a:avLst/>
            </a:prstTxWarp>
            <a:noAutofit/>
          </a:bodyPr>
          <a:lstStyle/>
          <a:p>
            <a:pPr algn="ctr"/>
            <a:endParaRPr kumimoji="1" lang="ja-JP" altLang="en-US" sz="1400" dirty="0" smtClean="0">
              <a:solidFill>
                <a:schemeClr val="tx1"/>
              </a:solidFill>
              <a:latin typeface="HGPｺﾞｼｯｸM" panose="020B0600000000000000" pitchFamily="50" charset="-128"/>
              <a:ea typeface="HGPｺﾞｼｯｸM" panose="020B0600000000000000" pitchFamily="50" charset="-128"/>
            </a:endParaRPr>
          </a:p>
        </p:txBody>
      </p:sp>
      <p:sp>
        <p:nvSpPr>
          <p:cNvPr id="23" name="角丸四角形 22"/>
          <p:cNvSpPr/>
          <p:nvPr/>
        </p:nvSpPr>
        <p:spPr>
          <a:xfrm>
            <a:off x="4764155" y="3821211"/>
            <a:ext cx="2120869" cy="478768"/>
          </a:xfrm>
          <a:prstGeom prst="roundRect">
            <a:avLst>
              <a:gd name="adj" fmla="val 20635"/>
            </a:avLst>
          </a:prstGeom>
          <a:solidFill>
            <a:schemeClr val="bg1">
              <a:lumMod val="50000"/>
            </a:schemeClr>
          </a:solidFill>
          <a:ln w="9525">
            <a:solidFill>
              <a:schemeClr val="accent3">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0" rIns="144000" bIns="25200" numCol="1" spcCol="0" rtlCol="0" fromWordArt="0" anchor="ctr" anchorCtr="0" forceAA="0" compatLnSpc="1">
            <a:prstTxWarp prst="textNoShape">
              <a:avLst/>
            </a:prstTxWarp>
            <a:noAutofit/>
          </a:bodyPr>
          <a:lstStyle/>
          <a:p>
            <a:pPr algn="ctr"/>
            <a:endParaRPr kumimoji="1" lang="ja-JP" altLang="en-US" sz="1400" dirty="0" smtClean="0">
              <a:solidFill>
                <a:schemeClr val="tx1"/>
              </a:solidFill>
              <a:latin typeface="HGPｺﾞｼｯｸM" panose="020B0600000000000000" pitchFamily="50" charset="-128"/>
              <a:ea typeface="HGPｺﾞｼｯｸM" panose="020B0600000000000000" pitchFamily="50" charset="-128"/>
            </a:endParaRPr>
          </a:p>
        </p:txBody>
      </p:sp>
      <p:sp>
        <p:nvSpPr>
          <p:cNvPr id="24" name="角丸四角形 23"/>
          <p:cNvSpPr/>
          <p:nvPr/>
        </p:nvSpPr>
        <p:spPr>
          <a:xfrm>
            <a:off x="7231051" y="3820139"/>
            <a:ext cx="2120869" cy="478768"/>
          </a:xfrm>
          <a:prstGeom prst="roundRect">
            <a:avLst>
              <a:gd name="adj" fmla="val 20635"/>
            </a:avLst>
          </a:prstGeom>
          <a:solidFill>
            <a:schemeClr val="bg1">
              <a:lumMod val="50000"/>
            </a:schemeClr>
          </a:solidFill>
          <a:ln w="9525">
            <a:solidFill>
              <a:schemeClr val="accent3">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0" rIns="144000" bIns="25200" numCol="1" spcCol="0" rtlCol="0" fromWordArt="0" anchor="ctr" anchorCtr="0" forceAA="0" compatLnSpc="1">
            <a:prstTxWarp prst="textNoShape">
              <a:avLst/>
            </a:prstTxWarp>
            <a:noAutofit/>
          </a:bodyPr>
          <a:lstStyle/>
          <a:p>
            <a:pPr algn="ctr"/>
            <a:endParaRPr kumimoji="1" lang="ja-JP" altLang="en-US" sz="1400" dirty="0" smtClean="0">
              <a:solidFill>
                <a:schemeClr val="tx1"/>
              </a:solidFill>
              <a:latin typeface="HGPｺﾞｼｯｸM" panose="020B0600000000000000" pitchFamily="50" charset="-128"/>
              <a:ea typeface="HGPｺﾞｼｯｸM" panose="020B0600000000000000" pitchFamily="50" charset="-128"/>
            </a:endParaRPr>
          </a:p>
        </p:txBody>
      </p:sp>
      <p:sp>
        <p:nvSpPr>
          <p:cNvPr id="21" name="テキスト ボックス 20"/>
          <p:cNvSpPr txBox="1"/>
          <p:nvPr/>
        </p:nvSpPr>
        <p:spPr>
          <a:xfrm>
            <a:off x="2143989" y="3825514"/>
            <a:ext cx="2274140" cy="494435"/>
          </a:xfrm>
          <a:prstGeom prst="rect">
            <a:avLst/>
          </a:prstGeom>
          <a:noFill/>
          <a:ln>
            <a:noFill/>
          </a:ln>
        </p:spPr>
        <p:txBody>
          <a:bodyPr wrap="square" lIns="0" tIns="0" rIns="0" bIns="0" rtlCol="0" anchor="ctr" anchorCtr="0">
            <a:noAutofit/>
          </a:bodyPr>
          <a:lstStyle/>
          <a:p>
            <a:pPr algn="ctr">
              <a:lnSpc>
                <a:spcPts val="1400"/>
              </a:lnSpc>
            </a:pPr>
            <a:r>
              <a:rPr kumimoji="1" lang="ja-JP" altLang="en-US" sz="1200" kern="1200" dirty="0" smtClean="0">
                <a:solidFill>
                  <a:schemeClr val="bg1"/>
                </a:solidFill>
                <a:latin typeface="メイリオ" panose="020B0604030504040204" pitchFamily="50" charset="-128"/>
                <a:ea typeface="メイリオ" panose="020B0604030504040204" pitchFamily="50" charset="-128"/>
              </a:rPr>
              <a:t>官民データ活用推進基本法</a:t>
            </a:r>
          </a:p>
        </p:txBody>
      </p:sp>
      <p:sp>
        <p:nvSpPr>
          <p:cNvPr id="25" name="テキスト ボックス 24"/>
          <p:cNvSpPr txBox="1"/>
          <p:nvPr/>
        </p:nvSpPr>
        <p:spPr>
          <a:xfrm>
            <a:off x="4658632" y="3836860"/>
            <a:ext cx="2274140" cy="494435"/>
          </a:xfrm>
          <a:prstGeom prst="rect">
            <a:avLst/>
          </a:prstGeom>
          <a:noFill/>
          <a:ln>
            <a:noFill/>
          </a:ln>
        </p:spPr>
        <p:txBody>
          <a:bodyPr wrap="square" lIns="0" tIns="0" rIns="0" bIns="0" rtlCol="0" anchor="ctr" anchorCtr="0">
            <a:noAutofit/>
          </a:bodyPr>
          <a:lstStyle/>
          <a:p>
            <a:pPr algn="ctr">
              <a:lnSpc>
                <a:spcPts val="1400"/>
              </a:lnSpc>
            </a:pPr>
            <a:r>
              <a:rPr kumimoji="1" lang="ja-JP" altLang="en-US" sz="1200" kern="1200" dirty="0" smtClean="0">
                <a:solidFill>
                  <a:schemeClr val="bg1"/>
                </a:solidFill>
                <a:latin typeface="メイリオ" panose="020B0604030504040204" pitchFamily="50" charset="-128"/>
                <a:ea typeface="メイリオ" panose="020B0604030504040204" pitchFamily="50" charset="-128"/>
              </a:rPr>
              <a:t>デジタル手続法</a:t>
            </a:r>
          </a:p>
        </p:txBody>
      </p:sp>
      <p:sp>
        <p:nvSpPr>
          <p:cNvPr id="26" name="テキスト ボックス 25"/>
          <p:cNvSpPr txBox="1"/>
          <p:nvPr/>
        </p:nvSpPr>
        <p:spPr>
          <a:xfrm>
            <a:off x="7173275" y="3835383"/>
            <a:ext cx="2274140" cy="494435"/>
          </a:xfrm>
          <a:prstGeom prst="rect">
            <a:avLst/>
          </a:prstGeom>
          <a:noFill/>
          <a:ln>
            <a:noFill/>
          </a:ln>
        </p:spPr>
        <p:txBody>
          <a:bodyPr wrap="square" lIns="0" tIns="0" rIns="0" bIns="0" rtlCol="0" anchor="ctr" anchorCtr="0">
            <a:noAutofit/>
          </a:bodyPr>
          <a:lstStyle/>
          <a:p>
            <a:pPr algn="ctr">
              <a:lnSpc>
                <a:spcPts val="1400"/>
              </a:lnSpc>
            </a:pPr>
            <a:r>
              <a:rPr kumimoji="1" lang="ja-JP" altLang="en-US" sz="1200" kern="1200" dirty="0" smtClean="0">
                <a:solidFill>
                  <a:schemeClr val="bg1"/>
                </a:solidFill>
                <a:latin typeface="メイリオ" panose="020B0604030504040204" pitchFamily="50" charset="-128"/>
                <a:ea typeface="メイリオ" panose="020B0604030504040204" pitchFamily="50" charset="-128"/>
              </a:rPr>
              <a:t>デジタル改革関連法</a:t>
            </a:r>
          </a:p>
        </p:txBody>
      </p:sp>
      <p:sp>
        <p:nvSpPr>
          <p:cNvPr id="29" name="角丸四角形 28"/>
          <p:cNvSpPr/>
          <p:nvPr/>
        </p:nvSpPr>
        <p:spPr>
          <a:xfrm>
            <a:off x="2213983" y="6258299"/>
            <a:ext cx="2120869" cy="478768"/>
          </a:xfrm>
          <a:prstGeom prst="roundRect">
            <a:avLst>
              <a:gd name="adj" fmla="val 20635"/>
            </a:avLst>
          </a:prstGeom>
          <a:solidFill>
            <a:schemeClr val="accent2">
              <a:lumMod val="75000"/>
            </a:schemeClr>
          </a:solidFill>
          <a:ln w="9525">
            <a:solidFill>
              <a:schemeClr val="accent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0" rIns="144000" bIns="25200" numCol="1" spcCol="0" rtlCol="0" fromWordArt="0" anchor="ctr" anchorCtr="0" forceAA="0" compatLnSpc="1">
            <a:prstTxWarp prst="textNoShape">
              <a:avLst/>
            </a:prstTxWarp>
            <a:noAutofit/>
          </a:bodyPr>
          <a:lstStyle/>
          <a:p>
            <a:pPr algn="ctr"/>
            <a:endParaRPr kumimoji="1" lang="ja-JP" altLang="en-US" sz="1400" dirty="0" smtClean="0">
              <a:solidFill>
                <a:schemeClr val="tx1"/>
              </a:solidFill>
              <a:latin typeface="HGPｺﾞｼｯｸM" panose="020B0600000000000000" pitchFamily="50" charset="-128"/>
              <a:ea typeface="HGPｺﾞｼｯｸM" panose="020B0600000000000000" pitchFamily="50" charset="-128"/>
            </a:endParaRPr>
          </a:p>
        </p:txBody>
      </p:sp>
      <p:sp>
        <p:nvSpPr>
          <p:cNvPr id="30" name="角丸四角形 29"/>
          <p:cNvSpPr/>
          <p:nvPr/>
        </p:nvSpPr>
        <p:spPr>
          <a:xfrm>
            <a:off x="4364581" y="4795901"/>
            <a:ext cx="2120869" cy="478768"/>
          </a:xfrm>
          <a:prstGeom prst="roundRect">
            <a:avLst>
              <a:gd name="adj" fmla="val 20635"/>
            </a:avLst>
          </a:prstGeom>
          <a:solidFill>
            <a:schemeClr val="accent1">
              <a:lumMod val="75000"/>
            </a:schemeClr>
          </a:solidFill>
          <a:ln w="9525">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0" rIns="144000" bIns="25200" numCol="1" spcCol="0" rtlCol="0" fromWordArt="0" anchor="ctr" anchorCtr="0" forceAA="0" compatLnSpc="1">
            <a:prstTxWarp prst="textNoShape">
              <a:avLst/>
            </a:prstTxWarp>
            <a:noAutofit/>
          </a:bodyPr>
          <a:lstStyle/>
          <a:p>
            <a:pPr algn="ctr"/>
            <a:endParaRPr kumimoji="1" lang="ja-JP" altLang="en-US" sz="1400" dirty="0" smtClean="0">
              <a:solidFill>
                <a:schemeClr val="tx1"/>
              </a:solidFill>
              <a:latin typeface="HGPｺﾞｼｯｸM" panose="020B0600000000000000" pitchFamily="50" charset="-128"/>
              <a:ea typeface="HGPｺﾞｼｯｸM" panose="020B0600000000000000" pitchFamily="50" charset="-128"/>
            </a:endParaRPr>
          </a:p>
        </p:txBody>
      </p:sp>
      <p:sp>
        <p:nvSpPr>
          <p:cNvPr id="31" name="角丸四角形 30"/>
          <p:cNvSpPr/>
          <p:nvPr/>
        </p:nvSpPr>
        <p:spPr>
          <a:xfrm>
            <a:off x="7237958" y="5007290"/>
            <a:ext cx="2120869" cy="478768"/>
          </a:xfrm>
          <a:prstGeom prst="roundRect">
            <a:avLst>
              <a:gd name="adj" fmla="val 20635"/>
            </a:avLst>
          </a:prstGeom>
          <a:solidFill>
            <a:schemeClr val="accent3">
              <a:lumMod val="50000"/>
            </a:schemeClr>
          </a:solidFill>
          <a:ln w="9525">
            <a:solidFill>
              <a:schemeClr val="accent3">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0" rIns="144000" bIns="25200" numCol="1" spcCol="0" rtlCol="0" fromWordArt="0" anchor="ctr" anchorCtr="0" forceAA="0" compatLnSpc="1">
            <a:prstTxWarp prst="textNoShape">
              <a:avLst/>
            </a:prstTxWarp>
            <a:noAutofit/>
          </a:bodyPr>
          <a:lstStyle/>
          <a:p>
            <a:pPr algn="ctr"/>
            <a:endParaRPr kumimoji="1" lang="ja-JP" altLang="en-US" sz="1400" dirty="0" smtClean="0">
              <a:solidFill>
                <a:schemeClr val="tx1"/>
              </a:solidFill>
              <a:latin typeface="HGPｺﾞｼｯｸM" panose="020B0600000000000000" pitchFamily="50" charset="-128"/>
              <a:ea typeface="HGPｺﾞｼｯｸM" panose="020B0600000000000000" pitchFamily="50" charset="-128"/>
            </a:endParaRPr>
          </a:p>
        </p:txBody>
      </p:sp>
      <p:sp>
        <p:nvSpPr>
          <p:cNvPr id="32" name="角丸四角形 31"/>
          <p:cNvSpPr/>
          <p:nvPr/>
        </p:nvSpPr>
        <p:spPr>
          <a:xfrm>
            <a:off x="2217719" y="4795901"/>
            <a:ext cx="2120869" cy="478768"/>
          </a:xfrm>
          <a:prstGeom prst="roundRect">
            <a:avLst>
              <a:gd name="adj" fmla="val 20635"/>
            </a:avLst>
          </a:prstGeom>
          <a:solidFill>
            <a:schemeClr val="accent1">
              <a:lumMod val="75000"/>
            </a:schemeClr>
          </a:solidFill>
          <a:ln w="9525">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0" rIns="144000" bIns="25200" numCol="1" spcCol="0" rtlCol="0" fromWordArt="0" anchor="ctr" anchorCtr="0" forceAA="0" compatLnSpc="1">
            <a:prstTxWarp prst="textNoShape">
              <a:avLst/>
            </a:prstTxWarp>
            <a:noAutofit/>
          </a:bodyPr>
          <a:lstStyle/>
          <a:p>
            <a:pPr algn="ctr"/>
            <a:endParaRPr kumimoji="1" lang="ja-JP" altLang="en-US" sz="1400" dirty="0" smtClean="0">
              <a:solidFill>
                <a:schemeClr val="tx1"/>
              </a:solidFill>
              <a:latin typeface="HGPｺﾞｼｯｸM" panose="020B0600000000000000" pitchFamily="50" charset="-128"/>
              <a:ea typeface="HGPｺﾞｼｯｸM" panose="020B0600000000000000" pitchFamily="50" charset="-128"/>
            </a:endParaRPr>
          </a:p>
        </p:txBody>
      </p:sp>
      <p:sp>
        <p:nvSpPr>
          <p:cNvPr id="27" name="テキスト ボックス 26"/>
          <p:cNvSpPr txBox="1"/>
          <p:nvPr/>
        </p:nvSpPr>
        <p:spPr>
          <a:xfrm>
            <a:off x="2141253" y="4818914"/>
            <a:ext cx="2274140" cy="494435"/>
          </a:xfrm>
          <a:prstGeom prst="rect">
            <a:avLst/>
          </a:prstGeom>
          <a:noFill/>
          <a:ln>
            <a:noFill/>
          </a:ln>
        </p:spPr>
        <p:txBody>
          <a:bodyPr wrap="square" lIns="0" tIns="0" rIns="0" bIns="0" rtlCol="0" anchor="ctr" anchorCtr="0">
            <a:noAutofit/>
          </a:bodyPr>
          <a:lstStyle/>
          <a:p>
            <a:pPr algn="ctr">
              <a:lnSpc>
                <a:spcPts val="1400"/>
              </a:lnSpc>
            </a:pPr>
            <a:r>
              <a:rPr kumimoji="1" lang="ja-JP" altLang="en-US" sz="1200" kern="1200" dirty="0" smtClean="0">
                <a:solidFill>
                  <a:schemeClr val="bg1"/>
                </a:solidFill>
                <a:latin typeface="メイリオ" panose="020B0604030504040204" pitchFamily="50" charset="-128"/>
                <a:ea typeface="メイリオ" panose="020B0604030504040204" pitchFamily="50" charset="-128"/>
              </a:rPr>
              <a:t>官民データ活用推進基本計画</a:t>
            </a:r>
          </a:p>
        </p:txBody>
      </p:sp>
      <p:sp>
        <p:nvSpPr>
          <p:cNvPr id="33" name="角丸四角形 32"/>
          <p:cNvSpPr/>
          <p:nvPr/>
        </p:nvSpPr>
        <p:spPr>
          <a:xfrm>
            <a:off x="2468662" y="5332842"/>
            <a:ext cx="3816763" cy="478768"/>
          </a:xfrm>
          <a:prstGeom prst="roundRect">
            <a:avLst>
              <a:gd name="adj" fmla="val 20635"/>
            </a:avLst>
          </a:prstGeom>
          <a:solidFill>
            <a:schemeClr val="accent1">
              <a:lumMod val="75000"/>
            </a:schemeClr>
          </a:solidFill>
          <a:ln w="9525">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0" rIns="144000" bIns="25200" numCol="1" spcCol="0" rtlCol="0" fromWordArt="0" anchor="ctr" anchorCtr="0" forceAA="0" compatLnSpc="1">
            <a:prstTxWarp prst="textNoShape">
              <a:avLst/>
            </a:prstTxWarp>
            <a:noAutofit/>
          </a:bodyPr>
          <a:lstStyle/>
          <a:p>
            <a:pPr algn="ctr"/>
            <a:endParaRPr kumimoji="1" lang="ja-JP" altLang="en-US" sz="1400" dirty="0" smtClean="0">
              <a:solidFill>
                <a:schemeClr val="tx1"/>
              </a:solidFill>
              <a:latin typeface="HGPｺﾞｼｯｸM" panose="020B0600000000000000" pitchFamily="50" charset="-128"/>
              <a:ea typeface="HGPｺﾞｼｯｸM" panose="020B0600000000000000" pitchFamily="50" charset="-128"/>
            </a:endParaRPr>
          </a:p>
        </p:txBody>
      </p:sp>
      <p:sp>
        <p:nvSpPr>
          <p:cNvPr id="34" name="テキスト ボックス 33"/>
          <p:cNvSpPr txBox="1"/>
          <p:nvPr/>
        </p:nvSpPr>
        <p:spPr>
          <a:xfrm>
            <a:off x="2436664" y="5342366"/>
            <a:ext cx="3849062" cy="494435"/>
          </a:xfrm>
          <a:prstGeom prst="rect">
            <a:avLst/>
          </a:prstGeom>
          <a:noFill/>
          <a:ln>
            <a:noFill/>
          </a:ln>
        </p:spPr>
        <p:txBody>
          <a:bodyPr wrap="square" lIns="0" tIns="0" rIns="0" bIns="0" rtlCol="0" anchor="ctr" anchorCtr="0">
            <a:noAutofit/>
          </a:bodyPr>
          <a:lstStyle/>
          <a:p>
            <a:pPr algn="ctr">
              <a:lnSpc>
                <a:spcPts val="1400"/>
              </a:lnSpc>
            </a:pPr>
            <a:r>
              <a:rPr kumimoji="1" lang="ja-JP" altLang="en-US" sz="1200" kern="1200" dirty="0" smtClean="0">
                <a:solidFill>
                  <a:schemeClr val="bg1"/>
                </a:solidFill>
                <a:latin typeface="メイリオ" panose="020B0604030504040204" pitchFamily="50" charset="-128"/>
                <a:ea typeface="メイリオ" panose="020B0604030504040204" pitchFamily="50" charset="-128"/>
              </a:rPr>
              <a:t>自治体デジタル・トランスフォーメーション推進計画</a:t>
            </a:r>
          </a:p>
        </p:txBody>
      </p:sp>
      <p:sp>
        <p:nvSpPr>
          <p:cNvPr id="35" name="テキスト ボックス 34"/>
          <p:cNvSpPr txBox="1"/>
          <p:nvPr/>
        </p:nvSpPr>
        <p:spPr>
          <a:xfrm>
            <a:off x="7180493" y="5018506"/>
            <a:ext cx="2274140" cy="494435"/>
          </a:xfrm>
          <a:prstGeom prst="rect">
            <a:avLst/>
          </a:prstGeom>
          <a:noFill/>
          <a:ln>
            <a:noFill/>
          </a:ln>
        </p:spPr>
        <p:txBody>
          <a:bodyPr wrap="square" lIns="0" tIns="0" rIns="0" bIns="0" rtlCol="0" anchor="ctr" anchorCtr="0">
            <a:noAutofit/>
          </a:bodyPr>
          <a:lstStyle/>
          <a:p>
            <a:pPr algn="ctr">
              <a:lnSpc>
                <a:spcPts val="1400"/>
              </a:lnSpc>
            </a:pPr>
            <a:r>
              <a:rPr kumimoji="1" lang="ja-JP" altLang="en-US" sz="1200" kern="1200" dirty="0" smtClean="0">
                <a:solidFill>
                  <a:schemeClr val="bg1"/>
                </a:solidFill>
                <a:latin typeface="メイリオ" panose="020B0604030504040204" pitchFamily="50" charset="-128"/>
                <a:ea typeface="メイリオ" panose="020B0604030504040204" pitchFamily="50" charset="-128"/>
              </a:rPr>
              <a:t>北海道</a:t>
            </a:r>
            <a:r>
              <a:rPr kumimoji="1" lang="en-US" altLang="ja-JP" sz="1200" kern="1200" dirty="0" smtClean="0">
                <a:solidFill>
                  <a:schemeClr val="bg1"/>
                </a:solidFill>
                <a:latin typeface="メイリオ" panose="020B0604030504040204" pitchFamily="50" charset="-128"/>
                <a:ea typeface="メイリオ" panose="020B0604030504040204" pitchFamily="50" charset="-128"/>
              </a:rPr>
              <a:t>society5.0</a:t>
            </a:r>
            <a:r>
              <a:rPr kumimoji="1" lang="ja-JP" altLang="en-US" sz="1200" kern="1200" dirty="0" smtClean="0">
                <a:solidFill>
                  <a:schemeClr val="bg1"/>
                </a:solidFill>
                <a:latin typeface="メイリオ" panose="020B0604030504040204" pitchFamily="50" charset="-128"/>
                <a:ea typeface="メイリオ" panose="020B0604030504040204" pitchFamily="50" charset="-128"/>
              </a:rPr>
              <a:t>推進計画</a:t>
            </a:r>
          </a:p>
        </p:txBody>
      </p:sp>
      <p:sp>
        <p:nvSpPr>
          <p:cNvPr id="36" name="テキスト ボックス 35"/>
          <p:cNvSpPr txBox="1"/>
          <p:nvPr/>
        </p:nvSpPr>
        <p:spPr>
          <a:xfrm>
            <a:off x="4271996" y="4826777"/>
            <a:ext cx="2274140" cy="494435"/>
          </a:xfrm>
          <a:prstGeom prst="rect">
            <a:avLst/>
          </a:prstGeom>
          <a:noFill/>
          <a:ln>
            <a:noFill/>
          </a:ln>
        </p:spPr>
        <p:txBody>
          <a:bodyPr wrap="square" lIns="0" tIns="0" rIns="0" bIns="0" rtlCol="0" anchor="ctr" anchorCtr="0">
            <a:noAutofit/>
          </a:bodyPr>
          <a:lstStyle/>
          <a:p>
            <a:pPr algn="ctr">
              <a:lnSpc>
                <a:spcPts val="1400"/>
              </a:lnSpc>
            </a:pPr>
            <a:r>
              <a:rPr kumimoji="1" lang="ja-JP" altLang="en-US" sz="1100" kern="1200" dirty="0" smtClean="0">
                <a:solidFill>
                  <a:schemeClr val="bg1"/>
                </a:solidFill>
                <a:latin typeface="メイリオ" panose="020B0604030504040204" pitchFamily="50" charset="-128"/>
                <a:ea typeface="メイリオ" panose="020B0604030504040204" pitchFamily="50" charset="-128"/>
              </a:rPr>
              <a:t>デジタル</a:t>
            </a:r>
            <a:r>
              <a:rPr lang="ja-JP" altLang="en-US" sz="1100" dirty="0">
                <a:solidFill>
                  <a:schemeClr val="bg1"/>
                </a:solidFill>
                <a:latin typeface="メイリオ" panose="020B0604030504040204" pitchFamily="50" charset="-128"/>
                <a:ea typeface="メイリオ" panose="020B0604030504040204" pitchFamily="50" charset="-128"/>
              </a:rPr>
              <a:t>・</a:t>
            </a:r>
            <a:r>
              <a:rPr kumimoji="1" lang="ja-JP" altLang="en-US" sz="1100" kern="1200" dirty="0" smtClean="0">
                <a:solidFill>
                  <a:schemeClr val="bg1"/>
                </a:solidFill>
                <a:latin typeface="メイリオ" panose="020B0604030504040204" pitchFamily="50" charset="-128"/>
                <a:ea typeface="メイリオ" panose="020B0604030504040204" pitchFamily="50" charset="-128"/>
              </a:rPr>
              <a:t>ガバメント実行計画</a:t>
            </a:r>
          </a:p>
        </p:txBody>
      </p:sp>
      <p:sp>
        <p:nvSpPr>
          <p:cNvPr id="38" name="ホームベース 37"/>
          <p:cNvSpPr/>
          <p:nvPr/>
        </p:nvSpPr>
        <p:spPr>
          <a:xfrm>
            <a:off x="1466196" y="3466883"/>
            <a:ext cx="710082" cy="448239"/>
          </a:xfrm>
          <a:prstGeom prst="homePlate">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0" rIns="144000" bIns="25200" numCol="1" spcCol="0" rtlCol="0" fromWordArt="0" anchor="ctr" anchorCtr="0" forceAA="0" compatLnSpc="1">
            <a:prstTxWarp prst="textNoShape">
              <a:avLst/>
            </a:prstTxWarp>
            <a:noAutofit/>
          </a:bodyPr>
          <a:lstStyle/>
          <a:p>
            <a:pPr algn="ctr"/>
            <a:endParaRPr kumimoji="1" lang="ja-JP" altLang="en-US" sz="1400" dirty="0" smtClean="0">
              <a:solidFill>
                <a:schemeClr val="tx1"/>
              </a:solidFill>
              <a:latin typeface="HGPｺﾞｼｯｸM" panose="020B0600000000000000" pitchFamily="50" charset="-128"/>
              <a:ea typeface="HGPｺﾞｼｯｸM" panose="020B0600000000000000" pitchFamily="50" charset="-128"/>
            </a:endParaRPr>
          </a:p>
        </p:txBody>
      </p:sp>
      <p:sp>
        <p:nvSpPr>
          <p:cNvPr id="16" name="テキスト ボックス 15"/>
          <p:cNvSpPr txBox="1"/>
          <p:nvPr/>
        </p:nvSpPr>
        <p:spPr>
          <a:xfrm>
            <a:off x="1422903" y="3458691"/>
            <a:ext cx="687442" cy="466600"/>
          </a:xfrm>
          <a:prstGeom prst="rect">
            <a:avLst/>
          </a:prstGeom>
          <a:noFill/>
          <a:ln>
            <a:noFill/>
          </a:ln>
        </p:spPr>
        <p:txBody>
          <a:bodyPr wrap="square" lIns="0" tIns="0" rIns="0" bIns="0" rtlCol="0" anchor="ctr" anchorCtr="0">
            <a:noAutofit/>
          </a:bodyPr>
          <a:lstStyle/>
          <a:p>
            <a:pPr algn="ctr" rtl="0" fontAlgn="base">
              <a:lnSpc>
                <a:spcPct val="125000"/>
              </a:lnSpc>
              <a:spcBef>
                <a:spcPct val="0"/>
              </a:spcBef>
              <a:spcAft>
                <a:spcPct val="0"/>
              </a:spcAft>
            </a:pPr>
            <a:r>
              <a:rPr kumimoji="1" lang="ja-JP" altLang="en-US" sz="1400" kern="1200" dirty="0" smtClean="0">
                <a:latin typeface="メイリオ" panose="020B0604030504040204" pitchFamily="50" charset="-128"/>
                <a:ea typeface="メイリオ" panose="020B0604030504040204" pitchFamily="50" charset="-128"/>
              </a:rPr>
              <a:t>法　律</a:t>
            </a:r>
            <a:endParaRPr kumimoji="1" lang="ja-JP" altLang="en-US" sz="1400" kern="1200" dirty="0" smtClean="0">
              <a:latin typeface="ＭＳ Ｐゴシック" panose="020B0600070205080204" pitchFamily="50" charset="-128"/>
            </a:endParaRPr>
          </a:p>
        </p:txBody>
      </p:sp>
      <p:sp>
        <p:nvSpPr>
          <p:cNvPr id="39" name="ホームベース 38"/>
          <p:cNvSpPr/>
          <p:nvPr/>
        </p:nvSpPr>
        <p:spPr>
          <a:xfrm>
            <a:off x="1460791" y="4472846"/>
            <a:ext cx="710082" cy="448239"/>
          </a:xfrm>
          <a:prstGeom prst="homePlate">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0" rIns="144000" bIns="25200" numCol="1" spcCol="0" rtlCol="0" fromWordArt="0" anchor="ctr" anchorCtr="0" forceAA="0" compatLnSpc="1">
            <a:prstTxWarp prst="textNoShape">
              <a:avLst/>
            </a:prstTxWarp>
            <a:noAutofit/>
          </a:bodyPr>
          <a:lstStyle/>
          <a:p>
            <a:pPr algn="ctr"/>
            <a:endParaRPr kumimoji="1" lang="ja-JP" altLang="en-US" sz="1400" dirty="0" smtClean="0">
              <a:solidFill>
                <a:schemeClr val="tx1"/>
              </a:solidFill>
              <a:latin typeface="HGPｺﾞｼｯｸM" panose="020B0600000000000000" pitchFamily="50" charset="-128"/>
              <a:ea typeface="HGPｺﾞｼｯｸM" panose="020B0600000000000000" pitchFamily="50" charset="-128"/>
            </a:endParaRPr>
          </a:p>
        </p:txBody>
      </p:sp>
      <p:sp>
        <p:nvSpPr>
          <p:cNvPr id="40" name="ホームベース 39"/>
          <p:cNvSpPr/>
          <p:nvPr/>
        </p:nvSpPr>
        <p:spPr>
          <a:xfrm>
            <a:off x="6696275" y="4485409"/>
            <a:ext cx="710082" cy="448239"/>
          </a:xfrm>
          <a:prstGeom prst="homePlate">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0" rIns="144000" bIns="25200" numCol="1" spcCol="0" rtlCol="0" fromWordArt="0" anchor="ctr" anchorCtr="0" forceAA="0" compatLnSpc="1">
            <a:prstTxWarp prst="textNoShape">
              <a:avLst/>
            </a:prstTxWarp>
            <a:noAutofit/>
          </a:bodyPr>
          <a:lstStyle/>
          <a:p>
            <a:pPr algn="ctr"/>
            <a:endParaRPr kumimoji="1" lang="ja-JP" altLang="en-US" sz="1400" dirty="0" smtClean="0">
              <a:solidFill>
                <a:schemeClr val="tx1"/>
              </a:solidFill>
              <a:latin typeface="HGPｺﾞｼｯｸM" panose="020B0600000000000000" pitchFamily="50" charset="-128"/>
              <a:ea typeface="HGPｺﾞｼｯｸM" panose="020B0600000000000000" pitchFamily="50" charset="-128"/>
            </a:endParaRPr>
          </a:p>
        </p:txBody>
      </p:sp>
      <p:sp>
        <p:nvSpPr>
          <p:cNvPr id="19" name="テキスト ボックス 18"/>
          <p:cNvSpPr txBox="1"/>
          <p:nvPr/>
        </p:nvSpPr>
        <p:spPr>
          <a:xfrm>
            <a:off x="6671419" y="4476229"/>
            <a:ext cx="687442" cy="466600"/>
          </a:xfrm>
          <a:prstGeom prst="rect">
            <a:avLst/>
          </a:prstGeom>
          <a:noFill/>
          <a:ln>
            <a:noFill/>
          </a:ln>
        </p:spPr>
        <p:txBody>
          <a:bodyPr wrap="square" lIns="0" tIns="0" rIns="0" bIns="0" rtlCol="0" anchor="ctr" anchorCtr="0">
            <a:noAutofit/>
          </a:bodyPr>
          <a:lstStyle/>
          <a:p>
            <a:pPr algn="ctr" rtl="0" fontAlgn="base">
              <a:lnSpc>
                <a:spcPct val="125000"/>
              </a:lnSpc>
              <a:spcBef>
                <a:spcPct val="0"/>
              </a:spcBef>
              <a:spcAft>
                <a:spcPct val="0"/>
              </a:spcAft>
            </a:pPr>
            <a:r>
              <a:rPr kumimoji="1" lang="ja-JP" altLang="en-US" sz="1400" kern="1200" dirty="0" smtClean="0">
                <a:latin typeface="メイリオ" panose="020B0604030504040204" pitchFamily="50" charset="-128"/>
                <a:ea typeface="メイリオ" panose="020B0604030504040204" pitchFamily="50" charset="-128"/>
              </a:rPr>
              <a:t>道計画</a:t>
            </a:r>
            <a:endParaRPr kumimoji="1" lang="ja-JP" altLang="en-US" sz="1400" kern="1200" dirty="0" smtClean="0">
              <a:latin typeface="ＭＳ Ｐゴシック" panose="020B0600070205080204" pitchFamily="50" charset="-128"/>
            </a:endParaRPr>
          </a:p>
        </p:txBody>
      </p:sp>
      <p:sp>
        <p:nvSpPr>
          <p:cNvPr id="41" name="ホームベース 40"/>
          <p:cNvSpPr/>
          <p:nvPr/>
        </p:nvSpPr>
        <p:spPr>
          <a:xfrm>
            <a:off x="1460791" y="5927442"/>
            <a:ext cx="710082" cy="448239"/>
          </a:xfrm>
          <a:prstGeom prst="homePlate">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0" rIns="144000" bIns="25200" numCol="1" spcCol="0" rtlCol="0" fromWordArt="0" anchor="ctr" anchorCtr="0" forceAA="0" compatLnSpc="1">
            <a:prstTxWarp prst="textNoShape">
              <a:avLst/>
            </a:prstTxWarp>
            <a:noAutofit/>
          </a:bodyPr>
          <a:lstStyle/>
          <a:p>
            <a:pPr algn="ctr"/>
            <a:endParaRPr kumimoji="1" lang="ja-JP" altLang="en-US" sz="1400" dirty="0" smtClean="0">
              <a:solidFill>
                <a:schemeClr val="tx1"/>
              </a:solidFill>
              <a:latin typeface="HGPｺﾞｼｯｸM" panose="020B0600000000000000" pitchFamily="50" charset="-128"/>
              <a:ea typeface="HGPｺﾞｼｯｸM" panose="020B0600000000000000" pitchFamily="50" charset="-128"/>
            </a:endParaRPr>
          </a:p>
        </p:txBody>
      </p:sp>
      <p:sp>
        <p:nvSpPr>
          <p:cNvPr id="17" name="テキスト ボックス 16"/>
          <p:cNvSpPr txBox="1"/>
          <p:nvPr/>
        </p:nvSpPr>
        <p:spPr>
          <a:xfrm>
            <a:off x="1417826" y="4472846"/>
            <a:ext cx="687442" cy="466600"/>
          </a:xfrm>
          <a:prstGeom prst="rect">
            <a:avLst/>
          </a:prstGeom>
          <a:noFill/>
          <a:ln>
            <a:noFill/>
          </a:ln>
        </p:spPr>
        <p:txBody>
          <a:bodyPr wrap="square" lIns="0" tIns="0" rIns="0" bIns="0" rtlCol="0" anchor="ctr" anchorCtr="0">
            <a:noAutofit/>
          </a:bodyPr>
          <a:lstStyle/>
          <a:p>
            <a:pPr algn="ctr" rtl="0" fontAlgn="base">
              <a:lnSpc>
                <a:spcPct val="125000"/>
              </a:lnSpc>
              <a:spcBef>
                <a:spcPct val="0"/>
              </a:spcBef>
              <a:spcAft>
                <a:spcPct val="0"/>
              </a:spcAft>
            </a:pPr>
            <a:r>
              <a:rPr kumimoji="1" lang="ja-JP" altLang="en-US" sz="1400" kern="1200" dirty="0" smtClean="0">
                <a:latin typeface="メイリオ" panose="020B0604030504040204" pitchFamily="50" charset="-128"/>
                <a:ea typeface="メイリオ" panose="020B0604030504040204" pitchFamily="50" charset="-128"/>
              </a:rPr>
              <a:t>国計画</a:t>
            </a:r>
            <a:endParaRPr kumimoji="1" lang="ja-JP" altLang="en-US" sz="1400" kern="1200" dirty="0" smtClean="0">
              <a:latin typeface="ＭＳ Ｐゴシック" panose="020B0600070205080204" pitchFamily="50" charset="-128"/>
            </a:endParaRPr>
          </a:p>
        </p:txBody>
      </p:sp>
      <p:sp>
        <p:nvSpPr>
          <p:cNvPr id="18" name="テキスト ボックス 17"/>
          <p:cNvSpPr txBox="1"/>
          <p:nvPr/>
        </p:nvSpPr>
        <p:spPr>
          <a:xfrm>
            <a:off x="1417681" y="5921455"/>
            <a:ext cx="687442" cy="466600"/>
          </a:xfrm>
          <a:prstGeom prst="rect">
            <a:avLst/>
          </a:prstGeom>
          <a:noFill/>
          <a:ln>
            <a:noFill/>
          </a:ln>
        </p:spPr>
        <p:txBody>
          <a:bodyPr wrap="square" lIns="0" tIns="0" rIns="0" bIns="0" rtlCol="0" anchor="ctr" anchorCtr="0">
            <a:noAutofit/>
          </a:bodyPr>
          <a:lstStyle/>
          <a:p>
            <a:pPr algn="ctr" rtl="0" fontAlgn="base">
              <a:lnSpc>
                <a:spcPct val="125000"/>
              </a:lnSpc>
              <a:spcBef>
                <a:spcPct val="0"/>
              </a:spcBef>
              <a:spcAft>
                <a:spcPct val="0"/>
              </a:spcAft>
            </a:pPr>
            <a:r>
              <a:rPr kumimoji="1" lang="ja-JP" altLang="en-US" sz="1400" kern="1200" dirty="0" smtClean="0">
                <a:latin typeface="メイリオ" panose="020B0604030504040204" pitchFamily="50" charset="-128"/>
                <a:ea typeface="メイリオ" panose="020B0604030504040204" pitchFamily="50" charset="-128"/>
              </a:rPr>
              <a:t>市計画</a:t>
            </a:r>
            <a:endParaRPr kumimoji="1" lang="ja-JP" altLang="en-US" sz="1400" kern="1200" dirty="0" smtClean="0">
              <a:latin typeface="ＭＳ Ｐゴシック" panose="020B0600070205080204" pitchFamily="50" charset="-128"/>
            </a:endParaRPr>
          </a:p>
        </p:txBody>
      </p:sp>
      <p:sp>
        <p:nvSpPr>
          <p:cNvPr id="42" name="テキスト ボックス 41"/>
          <p:cNvSpPr txBox="1"/>
          <p:nvPr/>
        </p:nvSpPr>
        <p:spPr>
          <a:xfrm>
            <a:off x="2182324" y="6267030"/>
            <a:ext cx="2273820" cy="494435"/>
          </a:xfrm>
          <a:prstGeom prst="rect">
            <a:avLst/>
          </a:prstGeom>
          <a:noFill/>
          <a:ln>
            <a:noFill/>
          </a:ln>
        </p:spPr>
        <p:txBody>
          <a:bodyPr wrap="square" lIns="0" tIns="0" rIns="0" bIns="0" rtlCol="0" anchor="ctr" anchorCtr="0">
            <a:noAutofit/>
          </a:bodyPr>
          <a:lstStyle/>
          <a:p>
            <a:pPr algn="ctr">
              <a:lnSpc>
                <a:spcPts val="1400"/>
              </a:lnSpc>
            </a:pPr>
            <a:r>
              <a:rPr kumimoji="1" lang="ja-JP" altLang="en-US" sz="1200" kern="1200" dirty="0" smtClean="0">
                <a:solidFill>
                  <a:schemeClr val="bg1"/>
                </a:solidFill>
                <a:latin typeface="メイリオ" panose="020B0604030504040204" pitchFamily="50" charset="-128"/>
                <a:ea typeface="メイリオ" panose="020B0604030504040204" pitchFamily="50" charset="-128"/>
              </a:rPr>
              <a:t>第６次留萌市総合計画</a:t>
            </a:r>
          </a:p>
        </p:txBody>
      </p:sp>
      <p:sp>
        <p:nvSpPr>
          <p:cNvPr id="43" name="テキスト ボックス 42"/>
          <p:cNvSpPr txBox="1"/>
          <p:nvPr/>
        </p:nvSpPr>
        <p:spPr>
          <a:xfrm>
            <a:off x="4915026" y="6282727"/>
            <a:ext cx="4584280" cy="494435"/>
          </a:xfrm>
          <a:prstGeom prst="rect">
            <a:avLst/>
          </a:prstGeom>
          <a:noFill/>
          <a:ln>
            <a:noFill/>
          </a:ln>
        </p:spPr>
        <p:txBody>
          <a:bodyPr wrap="square" lIns="0" tIns="0" rIns="0" bIns="0" rtlCol="0" anchor="ctr" anchorCtr="0">
            <a:noAutofit/>
          </a:bodyPr>
          <a:lstStyle/>
          <a:p>
            <a:pPr algn="ctr">
              <a:lnSpc>
                <a:spcPts val="1400"/>
              </a:lnSpc>
            </a:pPr>
            <a:r>
              <a:rPr kumimoji="1" lang="ja-JP" altLang="en-US" sz="1200" kern="1200" dirty="0" smtClean="0">
                <a:solidFill>
                  <a:schemeClr val="bg1"/>
                </a:solidFill>
                <a:latin typeface="メイリオ" panose="020B0604030504040204" pitchFamily="50" charset="-128"/>
                <a:ea typeface="メイリオ" panose="020B0604030504040204" pitchFamily="50" charset="-128"/>
              </a:rPr>
              <a:t>留萌市デジタル・トランスフォーメーション（ＤＸ）推進方針</a:t>
            </a:r>
          </a:p>
        </p:txBody>
      </p:sp>
      <p:sp>
        <p:nvSpPr>
          <p:cNvPr id="44" name="下矢印 43"/>
          <p:cNvSpPr/>
          <p:nvPr/>
        </p:nvSpPr>
        <p:spPr>
          <a:xfrm>
            <a:off x="4148058" y="4412301"/>
            <a:ext cx="424849" cy="272664"/>
          </a:xfrm>
          <a:prstGeom prst="downArrow">
            <a:avLst/>
          </a:prstGeom>
          <a:solidFill>
            <a:schemeClr val="bg1">
              <a:lumMod val="85000"/>
            </a:schemeClr>
          </a:solidFill>
          <a:ln w="9525">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0" rIns="144000" bIns="25200" numCol="1" spcCol="0" rtlCol="0" fromWordArt="0" anchor="ctr" anchorCtr="0" forceAA="0" compatLnSpc="1">
            <a:prstTxWarp prst="textNoShape">
              <a:avLst/>
            </a:prstTxWarp>
            <a:noAutofit/>
          </a:bodyPr>
          <a:lstStyle/>
          <a:p>
            <a:pPr algn="ctr"/>
            <a:endParaRPr kumimoji="1" lang="ja-JP" altLang="en-US" sz="1400" dirty="0" smtClean="0">
              <a:solidFill>
                <a:schemeClr val="tx1"/>
              </a:solidFill>
              <a:latin typeface="HGPｺﾞｼｯｸM" panose="020B0600000000000000" pitchFamily="50" charset="-128"/>
              <a:ea typeface="HGPｺﾞｼｯｸM" panose="020B0600000000000000" pitchFamily="50" charset="-128"/>
            </a:endParaRPr>
          </a:p>
        </p:txBody>
      </p:sp>
      <p:sp>
        <p:nvSpPr>
          <p:cNvPr id="45" name="下矢印 44"/>
          <p:cNvSpPr/>
          <p:nvPr/>
        </p:nvSpPr>
        <p:spPr>
          <a:xfrm>
            <a:off x="8010996" y="4422839"/>
            <a:ext cx="424849" cy="272664"/>
          </a:xfrm>
          <a:prstGeom prst="downArrow">
            <a:avLst/>
          </a:prstGeom>
          <a:solidFill>
            <a:schemeClr val="bg1">
              <a:lumMod val="85000"/>
            </a:schemeClr>
          </a:solidFill>
          <a:ln w="9525">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0" rIns="144000" bIns="25200" numCol="1" spcCol="0" rtlCol="0" fromWordArt="0" anchor="ctr" anchorCtr="0" forceAA="0" compatLnSpc="1">
            <a:prstTxWarp prst="textNoShape">
              <a:avLst/>
            </a:prstTxWarp>
            <a:noAutofit/>
          </a:bodyPr>
          <a:lstStyle/>
          <a:p>
            <a:pPr algn="ctr"/>
            <a:endParaRPr kumimoji="1" lang="ja-JP" altLang="en-US" sz="1400" dirty="0" smtClean="0">
              <a:solidFill>
                <a:schemeClr val="tx1"/>
              </a:solidFill>
              <a:latin typeface="HGPｺﾞｼｯｸM" panose="020B0600000000000000" pitchFamily="50" charset="-128"/>
              <a:ea typeface="HGPｺﾞｼｯｸM" panose="020B0600000000000000" pitchFamily="50" charset="-128"/>
            </a:endParaRPr>
          </a:p>
        </p:txBody>
      </p:sp>
      <p:sp>
        <p:nvSpPr>
          <p:cNvPr id="46" name="下矢印 45"/>
          <p:cNvSpPr/>
          <p:nvPr/>
        </p:nvSpPr>
        <p:spPr>
          <a:xfrm>
            <a:off x="5612164" y="5868622"/>
            <a:ext cx="424849" cy="272664"/>
          </a:xfrm>
          <a:prstGeom prst="downArrow">
            <a:avLst/>
          </a:prstGeom>
          <a:solidFill>
            <a:schemeClr val="accent1">
              <a:lumMod val="20000"/>
              <a:lumOff val="80000"/>
            </a:schemeClr>
          </a:solidFill>
          <a:ln w="9525">
            <a:solidFill>
              <a:schemeClr val="accent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0" rIns="144000" bIns="25200" numCol="1" spcCol="0" rtlCol="0" fromWordArt="0" anchor="ctr" anchorCtr="0" forceAA="0" compatLnSpc="1">
            <a:prstTxWarp prst="textNoShape">
              <a:avLst/>
            </a:prstTxWarp>
            <a:noAutofit/>
          </a:bodyPr>
          <a:lstStyle/>
          <a:p>
            <a:pPr algn="ctr"/>
            <a:endParaRPr kumimoji="1" lang="ja-JP" altLang="en-US" sz="1400" dirty="0" smtClean="0">
              <a:solidFill>
                <a:schemeClr val="tx1"/>
              </a:solidFill>
              <a:latin typeface="HGPｺﾞｼｯｸM" panose="020B0600000000000000" pitchFamily="50" charset="-128"/>
              <a:ea typeface="HGPｺﾞｼｯｸM" panose="020B0600000000000000" pitchFamily="50" charset="-128"/>
            </a:endParaRPr>
          </a:p>
        </p:txBody>
      </p:sp>
      <p:sp>
        <p:nvSpPr>
          <p:cNvPr id="47" name="下矢印 46"/>
          <p:cNvSpPr/>
          <p:nvPr/>
        </p:nvSpPr>
        <p:spPr>
          <a:xfrm>
            <a:off x="8013234" y="5875186"/>
            <a:ext cx="424849" cy="272664"/>
          </a:xfrm>
          <a:prstGeom prst="downArrow">
            <a:avLst/>
          </a:prstGeom>
          <a:solidFill>
            <a:schemeClr val="accent3">
              <a:lumMod val="20000"/>
              <a:lumOff val="80000"/>
            </a:schemeClr>
          </a:solidFill>
          <a:ln w="9525">
            <a:solidFill>
              <a:schemeClr val="accent3">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0" rIns="144000" bIns="25200" numCol="1" spcCol="0" rtlCol="0" fromWordArt="0" anchor="ctr" anchorCtr="0" forceAA="0" compatLnSpc="1">
            <a:prstTxWarp prst="textNoShape">
              <a:avLst/>
            </a:prstTxWarp>
            <a:noAutofit/>
          </a:bodyPr>
          <a:lstStyle/>
          <a:p>
            <a:pPr algn="ctr"/>
            <a:endParaRPr kumimoji="1" lang="ja-JP" altLang="en-US" sz="1400" dirty="0" smtClean="0">
              <a:solidFill>
                <a:schemeClr val="tx1"/>
              </a:solidFill>
              <a:latin typeface="HGPｺﾞｼｯｸM" panose="020B0600000000000000" pitchFamily="50" charset="-128"/>
              <a:ea typeface="HGPｺﾞｼｯｸM" panose="020B0600000000000000" pitchFamily="50" charset="-128"/>
            </a:endParaRPr>
          </a:p>
        </p:txBody>
      </p:sp>
      <p:sp>
        <p:nvSpPr>
          <p:cNvPr id="49" name="下矢印 48"/>
          <p:cNvSpPr/>
          <p:nvPr/>
        </p:nvSpPr>
        <p:spPr>
          <a:xfrm rot="16200000">
            <a:off x="4478520" y="6361350"/>
            <a:ext cx="424849" cy="272664"/>
          </a:xfrm>
          <a:prstGeom prst="downArrow">
            <a:avLst/>
          </a:prstGeom>
          <a:solidFill>
            <a:schemeClr val="accent2">
              <a:lumMod val="20000"/>
              <a:lumOff val="80000"/>
            </a:schemeClr>
          </a:solidFill>
          <a:ln w="9525">
            <a:solidFill>
              <a:schemeClr val="accent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0" rIns="144000" bIns="25200" numCol="1" spcCol="0" rtlCol="0" fromWordArt="0" anchor="ctr" anchorCtr="0" forceAA="0" compatLnSpc="1">
            <a:prstTxWarp prst="textNoShape">
              <a:avLst/>
            </a:prstTxWarp>
            <a:noAutofit/>
          </a:bodyPr>
          <a:lstStyle/>
          <a:p>
            <a:pPr algn="ctr"/>
            <a:endParaRPr kumimoji="1" lang="ja-JP" altLang="en-US" sz="1400" dirty="0" smtClean="0">
              <a:solidFill>
                <a:schemeClr val="tx1"/>
              </a:solidFill>
              <a:latin typeface="HGPｺﾞｼｯｸM" panose="020B0600000000000000" pitchFamily="50" charset="-128"/>
              <a:ea typeface="HGPｺﾞｼｯｸM" panose="020B0600000000000000" pitchFamily="50" charset="-128"/>
            </a:endParaRPr>
          </a:p>
        </p:txBody>
      </p:sp>
    </p:spTree>
    <p:extLst>
      <p:ext uri="{BB962C8B-B14F-4D97-AF65-F5344CB8AC3E}">
        <p14:creationId xmlns:p14="http://schemas.microsoft.com/office/powerpoint/2010/main" val="778232411"/>
      </p:ext>
    </p:extLst>
  </p:cSld>
  <p:clrMapOvr>
    <a:masterClrMapping/>
  </p:clrMapOvr>
  <p:timing>
    <p:tnLst>
      <p:par>
        <p:cTn id="1" dur="indefinite" restart="never" nodeType="tmRoot"/>
      </p:par>
    </p:tnLst>
  </p:timing>
</p:sld>
</file>

<file path=ppt/theme/theme1.xml><?xml version="1.0" encoding="utf-8"?>
<a:theme xmlns:a="http://schemas.openxmlformats.org/drawingml/2006/main" name="3_オリジナルテンプレー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8E8E8"/>
        </a:solidFill>
        <a:ln w="9525">
          <a:noFill/>
        </a:ln>
        <a:effectLst/>
      </a:spPr>
      <a:bodyPr rot="0" spcFirstLastPara="0" vertOverflow="overflow" horzOverflow="overflow" vert="horz" wrap="square" lIns="144000" tIns="0" rIns="144000" bIns="25200" numCol="1" spcCol="0" rtlCol="0" fromWordArt="0" anchor="ctr" anchorCtr="0" forceAA="0" compatLnSpc="1">
        <a:prstTxWarp prst="textNoShape">
          <a:avLst/>
        </a:prstTxWarp>
        <a:noAutofit/>
      </a:bodyPr>
      <a:lstStyle>
        <a:defPPr algn="ctr">
          <a:defRPr kumimoji="1" sz="1400" dirty="0" smtClean="0">
            <a:solidFill>
              <a:schemeClr val="tx1"/>
            </a:solidFill>
            <a:latin typeface="HGPｺﾞｼｯｸM" panose="020B0600000000000000" pitchFamily="50" charset="-128"/>
            <a:ea typeface="HGPｺﾞｼｯｸM" panose="020B0600000000000000" pitchFamily="50" charset="-128"/>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chor="t">
        <a:noAutofit/>
      </a:bodyPr>
      <a:lstStyle>
        <a:defPPr algn="just" rtl="0" fontAlgn="base">
          <a:lnSpc>
            <a:spcPct val="125000"/>
          </a:lnSpc>
          <a:spcBef>
            <a:spcPct val="0"/>
          </a:spcBef>
          <a:spcAft>
            <a:spcPct val="0"/>
          </a:spcAft>
          <a:defRPr kumimoji="1" sz="1400" kern="1200" smtClean="0">
            <a:solidFill>
              <a:srgbClr val="000000"/>
            </a:solidFill>
            <a:latin typeface="ＭＳ Ｐゴシック" panose="020B0600070205080204" pitchFamily="50" charset="-128"/>
            <a:ea typeface="ＭＳ Ｐゴシック" panose="020B0600070205080204" pitchFamily="50" charset="-128"/>
          </a:defRPr>
        </a:defPPr>
      </a:lstStyle>
    </a:tx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Words>4505</Words>
  <PresentationFormat>ユーザー設定</PresentationFormat>
  <Paragraphs>346</Paragraphs>
  <Slides>19</Slides>
  <Notes>19</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19</vt:i4>
      </vt:variant>
    </vt:vector>
  </HeadingPairs>
  <TitlesOfParts>
    <vt:vector size="30" baseType="lpstr">
      <vt:lpstr>BIZ UDPゴシック</vt:lpstr>
      <vt:lpstr>ＭＳ 明朝</vt:lpstr>
      <vt:lpstr>メイリオ</vt:lpstr>
      <vt:lpstr>Times New Roman</vt:lpstr>
      <vt:lpstr>HGPｺﾞｼｯｸM</vt:lpstr>
      <vt:lpstr>ＭＳ ゴシック</vt:lpstr>
      <vt:lpstr>Arial</vt:lpstr>
      <vt:lpstr>HGP創英角ｺﾞｼｯｸUB</vt:lpstr>
      <vt:lpstr>ＭＳ Ｐゴシック</vt:lpstr>
      <vt:lpstr>Calibri</vt:lpstr>
      <vt:lpstr>3_オリジナルテンプレート</vt:lpstr>
      <vt:lpstr>留萌市ＤＸ推進方針</vt:lpstr>
      <vt:lpstr>目次</vt:lpstr>
      <vt:lpstr>第１章　留萌市DX推進方針の策定にあたって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Properties>
</file>

<file path=docProps/core.xml><?xml version="1.0" encoding="utf-8"?>
<cp:coreProperties xmlns:cp="http://schemas.openxmlformats.org/package/2006/metadata/core-properties" xmlns:dc="http://purl.org/dc/elements/1.1/" xmlns:dcterms="http://purl.org/dc/terms/" xmlns:xsi="http://www.w3.org/2001/XMLSchema-instance"/>
</file>