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150" d="100"/>
          <a:sy n="150" d="100"/>
        </p:scale>
        <p:origin x="1590" y="-43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A7095AA3-4EFE-4315-B3AF-9B976E71F25B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AC44C103-0A0A-4C6B-A618-D4EB8EC77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81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4C103-0A0A-4C6B-A618-D4EB8EC7757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943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97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36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87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4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49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8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8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5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12CF-0F0A-4C5C-81CE-E71F0BF800B9}" type="datetimeFigureOut">
              <a:rPr kumimoji="1" lang="ja-JP" altLang="en-US" smtClean="0"/>
              <a:t>2022/6/14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E38-FE86-447F-BA67-B3817DE379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4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テキスト ボックス 21"/>
          <p:cNvSpPr txBox="1"/>
          <p:nvPr/>
        </p:nvSpPr>
        <p:spPr>
          <a:xfrm>
            <a:off x="4299747" y="481983"/>
            <a:ext cx="2462932" cy="3644462"/>
          </a:xfrm>
          <a:prstGeom prst="rect">
            <a:avLst/>
          </a:prstGeom>
          <a:noFill/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>
                <a:effectLst/>
                <a:latin typeface="HGSｺﾞｼｯｸE" panose="020B09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77" name="直線コネクタ 76"/>
          <p:cNvCxnSpPr/>
          <p:nvPr/>
        </p:nvCxnSpPr>
        <p:spPr>
          <a:xfrm>
            <a:off x="4300023" y="496748"/>
            <a:ext cx="2462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角丸四角形 74"/>
          <p:cNvSpPr/>
          <p:nvPr/>
        </p:nvSpPr>
        <p:spPr>
          <a:xfrm>
            <a:off x="4362795" y="432337"/>
            <a:ext cx="337214" cy="10705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869479" y="4849567"/>
            <a:ext cx="3132000" cy="476347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29593" y="7091820"/>
            <a:ext cx="2608406" cy="738664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（受取人）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北海道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留萌市幸町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丁目</a:t>
            </a:r>
            <a:r>
              <a:rPr kumimoji="1"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番地</a:t>
            </a:r>
          </a:p>
          <a:p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929593" y="7732435"/>
            <a:ext cx="307188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留萌市</a:t>
            </a:r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選挙管理委員会　行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3892737" y="5465704"/>
            <a:ext cx="706770" cy="636627"/>
          </a:xfrm>
          <a:prstGeom prst="rect">
            <a:avLst/>
          </a:prstGeom>
          <a:noFill/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0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1875162" y="5498061"/>
            <a:ext cx="1099040" cy="1462602"/>
            <a:chOff x="2270599" y="1978785"/>
            <a:chExt cx="1153738" cy="1535392"/>
          </a:xfrm>
        </p:grpSpPr>
        <p:sp>
          <p:nvSpPr>
            <p:cNvPr id="59" name="正方形/長方形 58"/>
            <p:cNvSpPr/>
            <p:nvPr/>
          </p:nvSpPr>
          <p:spPr>
            <a:xfrm>
              <a:off x="2492146" y="2199624"/>
              <a:ext cx="699146" cy="85031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535998" y="2236622"/>
              <a:ext cx="608301" cy="77541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715"/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2576371" y="2451989"/>
              <a:ext cx="542193" cy="373981"/>
            </a:xfrm>
            <a:prstGeom prst="rect">
              <a:avLst/>
            </a:prstGeom>
            <a:noFill/>
          </p:spPr>
          <p:txBody>
            <a:bodyPr vert="horz" wrap="none" rtlCol="0">
              <a:spAutoFit/>
            </a:bodyPr>
            <a:lstStyle/>
            <a:p>
              <a:r>
                <a:rPr kumimoji="1" lang="en-US" altLang="ja-JP" sz="1715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239</a:t>
              </a:r>
              <a:endParaRPr kumimoji="1" lang="ja-JP" altLang="en-US" sz="1715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440206" y="2233109"/>
              <a:ext cx="810000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留萌局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承認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2399609" y="3025632"/>
              <a:ext cx="978064" cy="48854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>
                <a:lnSpc>
                  <a:spcPts val="1000"/>
                </a:lnSpc>
              </a:pPr>
              <a:r>
                <a:rPr kumimoji="1"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差出有効期間</a:t>
              </a:r>
              <a:endParaRPr kumimoji="1"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2024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</a:t>
              </a:r>
              <a:r>
                <a:rPr kumimoji="1" lang="en-US" altLang="ja-JP" sz="762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5</a:t>
              </a:r>
              <a:r>
                <a:rPr kumimoji="1" lang="ja-JP" altLang="en-US" sz="762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月</a:t>
              </a:r>
              <a:r>
                <a:rPr kumimoji="1" lang="en-US" altLang="ja-JP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31</a:t>
              </a:r>
              <a:r>
                <a:rPr kumimoji="1" lang="ja-JP" altLang="en-US" sz="762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日</a:t>
              </a:r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まで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2270599" y="1978785"/>
              <a:ext cx="1153738" cy="22004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kumimoji="1" lang="ja-JP" altLang="en-US" sz="762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料金受取人払郵便</a:t>
              </a: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299140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 smtClean="0">
                <a:solidFill>
                  <a:schemeClr val="tx1"/>
                </a:solidFill>
              </a:rPr>
              <a:t>0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3241731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491162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770844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 smtClean="0">
                <a:solidFill>
                  <a:schemeClr val="tx1"/>
                </a:solidFill>
              </a:rPr>
              <a:t>8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4016737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 smtClean="0">
                <a:solidFill>
                  <a:schemeClr val="tx1"/>
                </a:solidFill>
              </a:rPr>
              <a:t>7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260136" y="5257075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504969" y="5257074"/>
            <a:ext cx="205200" cy="2880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715" dirty="0">
                <a:solidFill>
                  <a:schemeClr val="tx1"/>
                </a:solidFill>
              </a:rPr>
              <a:t>0</a:t>
            </a:r>
            <a:endParaRPr kumimoji="1" lang="ja-JP" altLang="en-US" sz="1715" dirty="0">
              <a:solidFill>
                <a:schemeClr val="tx1"/>
              </a:solidFill>
            </a:endParaRPr>
          </a:p>
        </p:txBody>
      </p:sp>
      <p:cxnSp>
        <p:nvCxnSpPr>
          <p:cNvPr id="68" name="直線コネクタ 67"/>
          <p:cNvCxnSpPr/>
          <p:nvPr/>
        </p:nvCxnSpPr>
        <p:spPr>
          <a:xfrm>
            <a:off x="3712825" y="5410364"/>
            <a:ext cx="36000" cy="2"/>
          </a:xfrm>
          <a:prstGeom prst="line">
            <a:avLst/>
          </a:prstGeom>
          <a:ln w="1397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2068159" y="5226618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79" name="正方形/長方形 78"/>
          <p:cNvSpPr/>
          <p:nvPr/>
        </p:nvSpPr>
        <p:spPr>
          <a:xfrm>
            <a:off x="2068159" y="530564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2" name="正方形/長方形 81"/>
          <p:cNvSpPr/>
          <p:nvPr/>
        </p:nvSpPr>
        <p:spPr>
          <a:xfrm>
            <a:off x="2069782" y="5382631"/>
            <a:ext cx="720000" cy="4115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7105" tIns="43552" rIns="87105" bIns="435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715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998056" y="9048696"/>
            <a:ext cx="2817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請求書在中・投票在中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070272" y="6237468"/>
            <a:ext cx="954107" cy="27699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定形郵便物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023942" y="5610418"/>
            <a:ext cx="1005403" cy="58477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速達</a:t>
            </a:r>
            <a:endParaRPr kumimoji="1"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台形 1"/>
          <p:cNvSpPr/>
          <p:nvPr/>
        </p:nvSpPr>
        <p:spPr>
          <a:xfrm flipV="1">
            <a:off x="4708177" y="689080"/>
            <a:ext cx="1587545" cy="324916"/>
          </a:xfrm>
          <a:prstGeom prst="trapezoid">
            <a:avLst>
              <a:gd name="adj" fmla="val 38433"/>
            </a:avLst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4710169" y="689080"/>
            <a:ext cx="1587545" cy="31939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3133" y="108937"/>
            <a:ext cx="4200784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宛名表示の使用方法</a:t>
            </a:r>
            <a:endParaRPr kumimoji="1" lang="en-US" altLang="ja-JP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「切り取り線」に沿って切り取り、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手持ちの定形サイズの封筒にのり付け等します。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　封筒に請求書と外出自粛要請等に係る書面を入れて封をし、「請求書在中」に○を付けます。（切手不要）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　速達とするため、封筒の右上に朱線を引きます。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　透明のファスナー付きのケース等に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入れ、密封します。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　④の表面を、アルコール消毒液を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吹きかけて拭きとる等により消毒します。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300"/>
              </a:spcBef>
            </a:pP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⑥　同居人、知人等（患者ではない方）に</a:t>
            </a:r>
            <a:r>
              <a:rPr kumimoji="1" lang="ja-JP" altLang="en-US" sz="16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郵便ポストへの投かん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を依頼します。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216000" indent="-216000"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（郵便局の窓口にお持ちいただくことはご遠慮ください）</a:t>
            </a:r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451371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839896" y="6866179"/>
            <a:ext cx="323165" cy="7188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83388" y="4729150"/>
            <a:ext cx="764295" cy="230832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spAutoFit/>
          </a:bodyPr>
          <a:lstStyle/>
          <a:p>
            <a:pPr algn="ctr"/>
            <a:r>
              <a:rPr kumimoji="1"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切り取り線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969633" y="4120858"/>
            <a:ext cx="1117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15" r="14066" b="1402"/>
          <a:stretch/>
        </p:blipFill>
        <p:spPr>
          <a:xfrm>
            <a:off x="4769508" y="1153055"/>
            <a:ext cx="1491905" cy="2264451"/>
          </a:xfrm>
          <a:prstGeom prst="rect">
            <a:avLst/>
          </a:prstGeom>
        </p:spPr>
      </p:pic>
      <p:sp>
        <p:nvSpPr>
          <p:cNvPr id="41" name="楕円 40"/>
          <p:cNvSpPr/>
          <p:nvPr/>
        </p:nvSpPr>
        <p:spPr>
          <a:xfrm>
            <a:off x="4939182" y="3103138"/>
            <a:ext cx="576278" cy="2409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5900" y="689080"/>
            <a:ext cx="999822" cy="16245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98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</TotalTime>
  <Words>197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田口光尋</cp:lastModifiedBy>
  <cp:revision>94</cp:revision>
  <cp:lastPrinted>2021-06-12T04:25:40Z</cp:lastPrinted>
  <dcterms:created xsi:type="dcterms:W3CDTF">2021-06-01T06:56:24Z</dcterms:created>
  <dcterms:modified xsi:type="dcterms:W3CDTF">2022-06-14T11:49:06Z</dcterms:modified>
</cp:coreProperties>
</file>